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8" r:id="rId5"/>
  </p:sldMasterIdLst>
  <p:notesMasterIdLst>
    <p:notesMasterId r:id="rId50"/>
  </p:notesMasterIdLst>
  <p:handoutMasterIdLst>
    <p:handoutMasterId r:id="rId51"/>
  </p:handoutMasterIdLst>
  <p:sldIdLst>
    <p:sldId id="938" r:id="rId6"/>
    <p:sldId id="939" r:id="rId7"/>
    <p:sldId id="940" r:id="rId8"/>
    <p:sldId id="941" r:id="rId9"/>
    <p:sldId id="942" r:id="rId10"/>
    <p:sldId id="943" r:id="rId11"/>
    <p:sldId id="944" r:id="rId12"/>
    <p:sldId id="945" r:id="rId13"/>
    <p:sldId id="946" r:id="rId14"/>
    <p:sldId id="947" r:id="rId15"/>
    <p:sldId id="948" r:id="rId16"/>
    <p:sldId id="949" r:id="rId17"/>
    <p:sldId id="950" r:id="rId18"/>
    <p:sldId id="951" r:id="rId19"/>
    <p:sldId id="952" r:id="rId20"/>
    <p:sldId id="953" r:id="rId21"/>
    <p:sldId id="954" r:id="rId22"/>
    <p:sldId id="955" r:id="rId23"/>
    <p:sldId id="956" r:id="rId24"/>
    <p:sldId id="957" r:id="rId25"/>
    <p:sldId id="958" r:id="rId26"/>
    <p:sldId id="959" r:id="rId27"/>
    <p:sldId id="429" r:id="rId28"/>
    <p:sldId id="846" r:id="rId29"/>
    <p:sldId id="922" r:id="rId30"/>
    <p:sldId id="883" r:id="rId31"/>
    <p:sldId id="884" r:id="rId32"/>
    <p:sldId id="871" r:id="rId33"/>
    <p:sldId id="878" r:id="rId34"/>
    <p:sldId id="923" r:id="rId35"/>
    <p:sldId id="927" r:id="rId36"/>
    <p:sldId id="928" r:id="rId37"/>
    <p:sldId id="931" r:id="rId38"/>
    <p:sldId id="932" r:id="rId39"/>
    <p:sldId id="930" r:id="rId40"/>
    <p:sldId id="929" r:id="rId41"/>
    <p:sldId id="924" r:id="rId42"/>
    <p:sldId id="933" r:id="rId43"/>
    <p:sldId id="925" r:id="rId44"/>
    <p:sldId id="935" r:id="rId45"/>
    <p:sldId id="926" r:id="rId46"/>
    <p:sldId id="936" r:id="rId47"/>
    <p:sldId id="845" r:id="rId48"/>
    <p:sldId id="937" r:id="rId4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20" userDrawn="1">
          <p15:clr>
            <a:srgbClr val="A4A3A4"/>
          </p15:clr>
        </p15:guide>
        <p15:guide id="2" pos="7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homas Campion" initials="TC" lastIdx="22" clrIdx="0"/>
  <p:cmAuthor id="2" name="Cindy Chen" initials="CC" lastIdx="9" clrIdx="1"/>
  <p:cmAuthor id="3" name="Evan Sholle" initials="ES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9DCFF"/>
    <a:srgbClr val="CF4520"/>
    <a:srgbClr val="FFFFFF"/>
    <a:srgbClr val="6699FF"/>
    <a:srgbClr val="3366FF"/>
    <a:srgbClr val="B31B1B"/>
    <a:srgbClr val="EAEAEA"/>
    <a:srgbClr val="E87722"/>
    <a:srgbClr val="000000"/>
    <a:srgbClr val="A208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0510" autoAdjust="0"/>
    <p:restoredTop sz="86328" autoAdjust="0"/>
  </p:normalViewPr>
  <p:slideViewPr>
    <p:cSldViewPr snapToGrid="0" snapToObjects="1">
      <p:cViewPr varScale="1">
        <p:scale>
          <a:sx n="113" d="100"/>
          <a:sy n="113" d="100"/>
        </p:scale>
        <p:origin x="1176" y="108"/>
      </p:cViewPr>
      <p:guideLst>
        <p:guide orient="horz" pos="720"/>
        <p:guide pos="72"/>
      </p:guideLst>
    </p:cSldViewPr>
  </p:slideViewPr>
  <p:outlineViewPr>
    <p:cViewPr>
      <p:scale>
        <a:sx n="33" d="100"/>
        <a:sy n="33" d="100"/>
      </p:scale>
      <p:origin x="0" y="-1990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-451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notesMaster" Target="notesMasters/notesMaster1.xml"/><Relationship Id="rId55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54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microsoft.com/office/2016/11/relationships/changesInfo" Target="changesInfos/changesInfo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tableStyles" Target="tableStyles.xml"/><Relationship Id="rId8" Type="http://schemas.openxmlformats.org/officeDocument/2006/relationships/slide" Target="slides/slide3.xml"/><Relationship Id="rId51" Type="http://schemas.openxmlformats.org/officeDocument/2006/relationships/handoutMaster" Target="handoutMasters/handoutMaster1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1B7DDB75-6FE9-46A8-891C-ED5A603D109F}"/>
    <pc:docChg chg="modSld">
      <pc:chgData name="" userId="" providerId="" clId="Web-{1B7DDB75-6FE9-46A8-891C-ED5A603D109F}" dt="2018-07-23T21:29:39.156" v="4" actId="20577"/>
      <pc:docMkLst>
        <pc:docMk/>
      </pc:docMkLst>
      <pc:sldChg chg="modSp">
        <pc:chgData name="" userId="" providerId="" clId="Web-{1B7DDB75-6FE9-46A8-891C-ED5A603D109F}" dt="2018-07-23T21:29:39.156" v="4" actId="20577"/>
        <pc:sldMkLst>
          <pc:docMk/>
          <pc:sldMk cId="1353097887" sldId="746"/>
        </pc:sldMkLst>
        <pc:spChg chg="mod">
          <ac:chgData name="" userId="" providerId="" clId="Web-{1B7DDB75-6FE9-46A8-891C-ED5A603D109F}" dt="2018-07-23T21:29:39.156" v="4" actId="20577"/>
          <ac:spMkLst>
            <pc:docMk/>
            <pc:sldMk cId="1353097887" sldId="746"/>
            <ac:spMk id="2" creationId="{00000000-0000-0000-0000-000000000000}"/>
          </ac:spMkLst>
        </pc:spChg>
      </pc:sldChg>
    </pc:docChg>
  </pc:docChgLst>
  <pc:docChgLst>
    <pc:chgData clId="Web-{1A38A6C4-7216-4661-9B43-002F602492F6}"/>
    <pc:docChg chg="modSld">
      <pc:chgData name="" userId="" providerId="" clId="Web-{1A38A6C4-7216-4661-9B43-002F602492F6}" dt="2019-04-09T15:09:32.173" v="9" actId="1076"/>
      <pc:docMkLst>
        <pc:docMk/>
      </pc:docMkLst>
      <pc:sldChg chg="addSp delSp modSp">
        <pc:chgData name="" userId="" providerId="" clId="Web-{1A38A6C4-7216-4661-9B43-002F602492F6}" dt="2019-04-09T15:09:32.173" v="9" actId="1076"/>
        <pc:sldMkLst>
          <pc:docMk/>
          <pc:sldMk cId="4177892680" sldId="890"/>
        </pc:sldMkLst>
        <pc:picChg chg="del">
          <ac:chgData name="" userId="" providerId="" clId="Web-{1A38A6C4-7216-4661-9B43-002F602492F6}" dt="2019-04-09T15:08:11.688" v="0"/>
          <ac:picMkLst>
            <pc:docMk/>
            <pc:sldMk cId="4177892680" sldId="890"/>
            <ac:picMk id="4" creationId="{00000000-0000-0000-0000-000000000000}"/>
          </ac:picMkLst>
        </pc:picChg>
        <pc:picChg chg="add del mod">
          <ac:chgData name="" userId="" providerId="" clId="Web-{1A38A6C4-7216-4661-9B43-002F602492F6}" dt="2019-04-09T15:08:24.032" v="5"/>
          <ac:picMkLst>
            <pc:docMk/>
            <pc:sldMk cId="4177892680" sldId="890"/>
            <ac:picMk id="5" creationId="{A93AF32F-3046-426D-9595-A5CFE357711E}"/>
          </ac:picMkLst>
        </pc:picChg>
        <pc:picChg chg="add mod">
          <ac:chgData name="" userId="" providerId="" clId="Web-{1A38A6C4-7216-4661-9B43-002F602492F6}" dt="2019-04-09T15:09:32.173" v="9" actId="1076"/>
          <ac:picMkLst>
            <pc:docMk/>
            <pc:sldMk cId="4177892680" sldId="890"/>
            <ac:picMk id="8" creationId="{9974553C-F4BB-4609-8AE2-5FF0F6E41FED}"/>
          </ac:picMkLst>
        </pc:picChg>
      </pc:sldChg>
    </pc:docChg>
  </pc:docChgLst>
  <pc:docChgLst>
    <pc:chgData clId="Web-{AA4E3477-0B62-4FBA-8E1A-0DD0682F80D6}"/>
    <pc:docChg chg="modSld">
      <pc:chgData name="" userId="" providerId="" clId="Web-{AA4E3477-0B62-4FBA-8E1A-0DD0682F80D6}" dt="2019-04-05T19:42:08.972" v="343" actId="20577"/>
      <pc:docMkLst>
        <pc:docMk/>
      </pc:docMkLst>
      <pc:sldChg chg="modSp">
        <pc:chgData name="" userId="" providerId="" clId="Web-{AA4E3477-0B62-4FBA-8E1A-0DD0682F80D6}" dt="2019-04-05T19:42:08.972" v="342" actId="20577"/>
        <pc:sldMkLst>
          <pc:docMk/>
          <pc:sldMk cId="1388990517" sldId="796"/>
        </pc:sldMkLst>
        <pc:spChg chg="mod">
          <ac:chgData name="" userId="" providerId="" clId="Web-{AA4E3477-0B62-4FBA-8E1A-0DD0682F80D6}" dt="2019-04-05T19:42:08.972" v="342" actId="20577"/>
          <ac:spMkLst>
            <pc:docMk/>
            <pc:sldMk cId="1388990517" sldId="796"/>
            <ac:spMk id="3" creationId="{92C8D240-3DC0-453C-919C-E427E4E6F27F}"/>
          </ac:spMkLst>
        </pc:spChg>
      </pc:sldChg>
      <pc:sldChg chg="modSp">
        <pc:chgData name="" userId="" providerId="" clId="Web-{AA4E3477-0B62-4FBA-8E1A-0DD0682F80D6}" dt="2019-04-05T19:33:24.017" v="102" actId="20577"/>
        <pc:sldMkLst>
          <pc:docMk/>
          <pc:sldMk cId="1758723581" sldId="823"/>
        </pc:sldMkLst>
        <pc:spChg chg="mod">
          <ac:chgData name="" userId="" providerId="" clId="Web-{AA4E3477-0B62-4FBA-8E1A-0DD0682F80D6}" dt="2019-04-05T19:33:24.017" v="102" actId="20577"/>
          <ac:spMkLst>
            <pc:docMk/>
            <pc:sldMk cId="1758723581" sldId="823"/>
            <ac:spMk id="3" creationId="{00000000-0000-0000-0000-000000000000}"/>
          </ac:spMkLst>
        </pc:spChg>
      </pc:sldChg>
    </pc:docChg>
  </pc:docChgLst>
  <pc:docChgLst>
    <pc:chgData clId="Web-{419E34F5-F333-42E5-BBCA-0AE8CEFFE327}"/>
    <pc:docChg chg="modSld">
      <pc:chgData name="" userId="" providerId="" clId="Web-{419E34F5-F333-42E5-BBCA-0AE8CEFFE327}" dt="2019-04-09T13:41:43.935" v="423" actId="20577"/>
      <pc:docMkLst>
        <pc:docMk/>
      </pc:docMkLst>
      <pc:sldChg chg="modSp">
        <pc:chgData name="" userId="" providerId="" clId="Web-{419E34F5-F333-42E5-BBCA-0AE8CEFFE327}" dt="2019-04-09T13:36:09.573" v="145" actId="20577"/>
        <pc:sldMkLst>
          <pc:docMk/>
          <pc:sldMk cId="1935300992" sldId="878"/>
        </pc:sldMkLst>
        <pc:spChg chg="mod">
          <ac:chgData name="" userId="" providerId="" clId="Web-{419E34F5-F333-42E5-BBCA-0AE8CEFFE327}" dt="2019-04-09T13:36:09.573" v="145" actId="20577"/>
          <ac:spMkLst>
            <pc:docMk/>
            <pc:sldMk cId="1935300992" sldId="878"/>
            <ac:spMk id="5" creationId="{00000000-0000-0000-0000-000000000000}"/>
          </ac:spMkLst>
        </pc:spChg>
      </pc:sldChg>
      <pc:sldChg chg="addSp delSp modSp">
        <pc:chgData name="" userId="" providerId="" clId="Web-{419E34F5-F333-42E5-BBCA-0AE8CEFFE327}" dt="2019-04-09T13:39:29.371" v="263" actId="1076"/>
        <pc:sldMkLst>
          <pc:docMk/>
          <pc:sldMk cId="3197096053" sldId="882"/>
        </pc:sldMkLst>
        <pc:spChg chg="add mod">
          <ac:chgData name="" userId="" providerId="" clId="Web-{419E34F5-F333-42E5-BBCA-0AE8CEFFE327}" dt="2019-04-09T13:39:29.371" v="263" actId="1076"/>
          <ac:spMkLst>
            <pc:docMk/>
            <pc:sldMk cId="3197096053" sldId="882"/>
            <ac:spMk id="3" creationId="{211941FF-6925-4A14-9297-A554511A57A0}"/>
          </ac:spMkLst>
        </pc:spChg>
        <pc:picChg chg="del">
          <ac:chgData name="" userId="" providerId="" clId="Web-{419E34F5-F333-42E5-BBCA-0AE8CEFFE327}" dt="2019-04-09T13:39:23.762" v="262"/>
          <ac:picMkLst>
            <pc:docMk/>
            <pc:sldMk cId="3197096053" sldId="882"/>
            <ac:picMk id="7" creationId="{E0014BCD-3C36-4742-9DE5-2B99889A2C2D}"/>
          </ac:picMkLst>
        </pc:picChg>
      </pc:sldChg>
      <pc:sldChg chg="addSp delSp modSp">
        <pc:chgData name="" userId="" providerId="" clId="Web-{419E34F5-F333-42E5-BBCA-0AE8CEFFE327}" dt="2019-04-09T13:34:41.885" v="55" actId="1076"/>
        <pc:sldMkLst>
          <pc:docMk/>
          <pc:sldMk cId="1048735271" sldId="906"/>
        </pc:sldMkLst>
        <pc:spChg chg="mod">
          <ac:chgData name="" userId="" providerId="" clId="Web-{419E34F5-F333-42E5-BBCA-0AE8CEFFE327}" dt="2019-04-09T13:33:32.650" v="52" actId="20577"/>
          <ac:spMkLst>
            <pc:docMk/>
            <pc:sldMk cId="1048735271" sldId="906"/>
            <ac:spMk id="6" creationId="{F00BDB41-001B-486A-959E-2DA69FB1B20A}"/>
          </ac:spMkLst>
        </pc:spChg>
        <pc:spChg chg="add del mod">
          <ac:chgData name="" userId="" providerId="" clId="Web-{419E34F5-F333-42E5-BBCA-0AE8CEFFE327}" dt="2019-04-09T13:31:22.930" v="2"/>
          <ac:spMkLst>
            <pc:docMk/>
            <pc:sldMk cId="1048735271" sldId="906"/>
            <ac:spMk id="10" creationId="{B73D8889-96F6-47B1-A9C2-A085EE96A14C}"/>
          </ac:spMkLst>
        </pc:spChg>
        <pc:spChg chg="add mod">
          <ac:chgData name="" userId="" providerId="" clId="Web-{419E34F5-F333-42E5-BBCA-0AE8CEFFE327}" dt="2019-04-09T13:32:10.587" v="12" actId="20577"/>
          <ac:spMkLst>
            <pc:docMk/>
            <pc:sldMk cId="1048735271" sldId="906"/>
            <ac:spMk id="18" creationId="{6AEBA321-C9C2-4697-B092-0F140E7E7BA9}"/>
          </ac:spMkLst>
        </pc:spChg>
        <pc:picChg chg="del">
          <ac:chgData name="" userId="" providerId="" clId="Web-{419E34F5-F333-42E5-BBCA-0AE8CEFFE327}" dt="2019-04-09T13:31:19.540" v="1"/>
          <ac:picMkLst>
            <pc:docMk/>
            <pc:sldMk cId="1048735271" sldId="906"/>
            <ac:picMk id="4" creationId="{2B078788-11A6-4B13-BA55-D4EEF183186F}"/>
          </ac:picMkLst>
        </pc:picChg>
        <pc:picChg chg="del">
          <ac:chgData name="" userId="" providerId="" clId="Web-{419E34F5-F333-42E5-BBCA-0AE8CEFFE327}" dt="2019-04-09T13:31:18.790" v="0"/>
          <ac:picMkLst>
            <pc:docMk/>
            <pc:sldMk cId="1048735271" sldId="906"/>
            <ac:picMk id="7" creationId="{B98713DA-2E35-4392-B550-61A457B4438D}"/>
          </ac:picMkLst>
        </pc:picChg>
        <pc:picChg chg="add del mod">
          <ac:chgData name="" userId="" providerId="" clId="Web-{419E34F5-F333-42E5-BBCA-0AE8CEFFE327}" dt="2019-04-09T13:31:45.134" v="6"/>
          <ac:picMkLst>
            <pc:docMk/>
            <pc:sldMk cId="1048735271" sldId="906"/>
            <ac:picMk id="11" creationId="{DD1FBEAC-5BA0-49F0-A980-E628CBDFAA52}"/>
          </ac:picMkLst>
        </pc:picChg>
        <pc:picChg chg="add del mod">
          <ac:chgData name="" userId="" providerId="" clId="Web-{419E34F5-F333-42E5-BBCA-0AE8CEFFE327}" dt="2019-04-09T13:31:49.540" v="8"/>
          <ac:picMkLst>
            <pc:docMk/>
            <pc:sldMk cId="1048735271" sldId="906"/>
            <ac:picMk id="13" creationId="{EBC1359B-5BD9-4D83-BD62-B2D83C10CFA4}"/>
          </ac:picMkLst>
        </pc:picChg>
        <pc:picChg chg="add del mod">
          <ac:chgData name="" userId="" providerId="" clId="Web-{419E34F5-F333-42E5-BBCA-0AE8CEFFE327}" dt="2019-04-09T13:32:06.556" v="11"/>
          <ac:picMkLst>
            <pc:docMk/>
            <pc:sldMk cId="1048735271" sldId="906"/>
            <ac:picMk id="15" creationId="{13B06612-4071-45A3-97B9-BDBE52E4196E}"/>
          </ac:picMkLst>
        </pc:picChg>
        <pc:picChg chg="add mod">
          <ac:chgData name="" userId="" providerId="" clId="Web-{419E34F5-F333-42E5-BBCA-0AE8CEFFE327}" dt="2019-04-09T13:32:55.134" v="35" actId="1076"/>
          <ac:picMkLst>
            <pc:docMk/>
            <pc:sldMk cId="1048735271" sldId="906"/>
            <ac:picMk id="19" creationId="{FF75834F-E404-463C-BCF2-B101FB38B609}"/>
          </ac:picMkLst>
        </pc:picChg>
        <pc:picChg chg="add mod">
          <ac:chgData name="" userId="" providerId="" clId="Web-{419E34F5-F333-42E5-BBCA-0AE8CEFFE327}" dt="2019-04-09T13:33:00.181" v="38" actId="1076"/>
          <ac:picMkLst>
            <pc:docMk/>
            <pc:sldMk cId="1048735271" sldId="906"/>
            <ac:picMk id="21" creationId="{C29561AF-B0FA-4F70-BA1C-03DFCEC52755}"/>
          </ac:picMkLst>
        </pc:picChg>
        <pc:picChg chg="add mod">
          <ac:chgData name="" userId="" providerId="" clId="Web-{419E34F5-F333-42E5-BBCA-0AE8CEFFE327}" dt="2019-04-09T13:34:41.885" v="55" actId="1076"/>
          <ac:picMkLst>
            <pc:docMk/>
            <pc:sldMk cId="1048735271" sldId="906"/>
            <ac:picMk id="23" creationId="{BCEFDEEE-06FE-4933-BECB-C6BBE6E67AB5}"/>
          </ac:picMkLst>
        </pc:picChg>
      </pc:sldChg>
      <pc:sldChg chg="modSp">
        <pc:chgData name="" userId="" providerId="" clId="Web-{419E34F5-F333-42E5-BBCA-0AE8CEFFE327}" dt="2019-04-09T13:41:43.935" v="422" actId="20577"/>
        <pc:sldMkLst>
          <pc:docMk/>
          <pc:sldMk cId="2309358045" sldId="909"/>
        </pc:sldMkLst>
        <pc:spChg chg="mod">
          <ac:chgData name="" userId="" providerId="" clId="Web-{419E34F5-F333-42E5-BBCA-0AE8CEFFE327}" dt="2019-04-09T13:41:43.935" v="422" actId="20577"/>
          <ac:spMkLst>
            <pc:docMk/>
            <pc:sldMk cId="2309358045" sldId="909"/>
            <ac:spMk id="5" creationId="{00000000-0000-0000-0000-000000000000}"/>
          </ac:spMkLst>
        </pc:spChg>
      </pc:sldChg>
    </pc:docChg>
  </pc:docChgLst>
  <pc:docChgLst>
    <pc:chgData clId="Web-{2E563922-5878-4A3B-A8E6-40DF71518782}"/>
    <pc:docChg chg="addSld modSld">
      <pc:chgData name="" userId="" providerId="" clId="Web-{2E563922-5878-4A3B-A8E6-40DF71518782}" dt="2018-12-11T15:18:14.094" v="20"/>
      <pc:docMkLst>
        <pc:docMk/>
      </pc:docMkLst>
      <pc:sldChg chg="addSp delSp modSp new">
        <pc:chgData name="" userId="" providerId="" clId="Web-{2E563922-5878-4A3B-A8E6-40DF71518782}" dt="2018-12-11T15:18:14.094" v="20"/>
        <pc:sldMkLst>
          <pc:docMk/>
          <pc:sldMk cId="4228988814" sldId="847"/>
        </pc:sldMkLst>
        <pc:spChg chg="mod">
          <ac:chgData name="" userId="" providerId="" clId="Web-{2E563922-5878-4A3B-A8E6-40DF71518782}" dt="2018-12-11T15:13:20.235" v="1" actId="20577"/>
          <ac:spMkLst>
            <pc:docMk/>
            <pc:sldMk cId="4228988814" sldId="847"/>
            <ac:spMk id="2" creationId="{CA2E0B7F-503C-477D-A1A8-AA4F2005D09E}"/>
          </ac:spMkLst>
        </pc:spChg>
        <pc:spChg chg="del">
          <ac:chgData name="" userId="" providerId="" clId="Web-{2E563922-5878-4A3B-A8E6-40DF71518782}" dt="2018-12-11T15:13:27.204" v="4"/>
          <ac:spMkLst>
            <pc:docMk/>
            <pc:sldMk cId="4228988814" sldId="847"/>
            <ac:spMk id="3" creationId="{A171ECFC-6103-4B55-800E-B3F6AA40BFB4}"/>
          </ac:spMkLst>
        </pc:spChg>
        <pc:spChg chg="add del mod">
          <ac:chgData name="" userId="" providerId="" clId="Web-{2E563922-5878-4A3B-A8E6-40DF71518782}" dt="2018-12-11T15:18:09.751" v="18"/>
          <ac:spMkLst>
            <pc:docMk/>
            <pc:sldMk cId="4228988814" sldId="847"/>
            <ac:spMk id="11" creationId="{AE721732-4199-49E8-8860-A2A286215C16}"/>
          </ac:spMkLst>
        </pc:spChg>
        <pc:spChg chg="add mod">
          <ac:chgData name="" userId="" providerId="" clId="Web-{2E563922-5878-4A3B-A8E6-40DF71518782}" dt="2018-12-11T15:18:14.094" v="20"/>
          <ac:spMkLst>
            <pc:docMk/>
            <pc:sldMk cId="4228988814" sldId="847"/>
            <ac:spMk id="15" creationId="{A4565D98-964E-4DCB-BE0D-E9020AE19334}"/>
          </ac:spMkLst>
        </pc:spChg>
        <pc:picChg chg="add del mod ord">
          <ac:chgData name="" userId="" providerId="" clId="Web-{2E563922-5878-4A3B-A8E6-40DF71518782}" dt="2018-12-11T15:13:56.954" v="13"/>
          <ac:picMkLst>
            <pc:docMk/>
            <pc:sldMk cId="4228988814" sldId="847"/>
            <ac:picMk id="4" creationId="{D00C874A-2033-4549-B298-9C9FF2561540}"/>
          </ac:picMkLst>
        </pc:picChg>
        <pc:picChg chg="add del mod">
          <ac:chgData name="" userId="" providerId="" clId="Web-{2E563922-5878-4A3B-A8E6-40DF71518782}" dt="2018-12-11T15:13:57.219" v="14"/>
          <ac:picMkLst>
            <pc:docMk/>
            <pc:sldMk cId="4228988814" sldId="847"/>
            <ac:picMk id="6" creationId="{C7E0D3A3-E568-4BD8-883C-C443FAED9268}"/>
          </ac:picMkLst>
        </pc:picChg>
        <pc:picChg chg="add del mod">
          <ac:chgData name="" userId="" providerId="" clId="Web-{2E563922-5878-4A3B-A8E6-40DF71518782}" dt="2018-12-11T15:14:01.297" v="17"/>
          <ac:picMkLst>
            <pc:docMk/>
            <pc:sldMk cId="4228988814" sldId="847"/>
            <ac:picMk id="8" creationId="{CF76C1BA-2F54-4B86-ACEE-1C4E60C4AA58}"/>
          </ac:picMkLst>
        </pc:picChg>
        <pc:picChg chg="add del mod ord">
          <ac:chgData name="" userId="" providerId="" clId="Web-{2E563922-5878-4A3B-A8E6-40DF71518782}" dt="2018-12-11T15:18:14.094" v="20"/>
          <ac:picMkLst>
            <pc:docMk/>
            <pc:sldMk cId="4228988814" sldId="847"/>
            <ac:picMk id="12" creationId="{9E071B95-41BB-47FA-8FF1-5C9321FBF6C0}"/>
          </ac:picMkLst>
        </pc:picChg>
      </pc:sldChg>
    </pc:docChg>
  </pc:docChgLst>
  <pc:docChgLst>
    <pc:chgData clId="Web-{4D861F81-3777-495E-BEFF-395EE19A1171}"/>
    <pc:docChg chg="addSld delSld modSld">
      <pc:chgData name="" userId="" providerId="" clId="Web-{4D861F81-3777-495E-BEFF-395EE19A1171}" dt="2018-12-06T20:49:39.272" v="102" actId="20577"/>
      <pc:docMkLst>
        <pc:docMk/>
      </pc:docMkLst>
      <pc:sldChg chg="modSp">
        <pc:chgData name="" userId="" providerId="" clId="Web-{4D861F81-3777-495E-BEFF-395EE19A1171}" dt="2018-12-06T20:49:19.834" v="81" actId="20577"/>
        <pc:sldMkLst>
          <pc:docMk/>
          <pc:sldMk cId="1574448578" sldId="747"/>
        </pc:sldMkLst>
        <pc:spChg chg="mod">
          <ac:chgData name="" userId="" providerId="" clId="Web-{4D861F81-3777-495E-BEFF-395EE19A1171}" dt="2018-12-06T20:49:19.834" v="81" actId="20577"/>
          <ac:spMkLst>
            <pc:docMk/>
            <pc:sldMk cId="1574448578" sldId="747"/>
            <ac:spMk id="3" creationId="{00000000-0000-0000-0000-000000000000}"/>
          </ac:spMkLst>
        </pc:spChg>
      </pc:sldChg>
      <pc:sldChg chg="modSp">
        <pc:chgData name="" userId="" providerId="" clId="Web-{4D861F81-3777-495E-BEFF-395EE19A1171}" dt="2018-12-06T20:49:36.600" v="100" actId="20577"/>
        <pc:sldMkLst>
          <pc:docMk/>
          <pc:sldMk cId="2404186063" sldId="785"/>
        </pc:sldMkLst>
        <pc:spChg chg="mod">
          <ac:chgData name="" userId="" providerId="" clId="Web-{4D861F81-3777-495E-BEFF-395EE19A1171}" dt="2018-12-06T20:48:58.209" v="38" actId="20577"/>
          <ac:spMkLst>
            <pc:docMk/>
            <pc:sldMk cId="2404186063" sldId="785"/>
            <ac:spMk id="2" creationId="{00000000-0000-0000-0000-000000000000}"/>
          </ac:spMkLst>
        </pc:spChg>
        <pc:spChg chg="mod">
          <ac:chgData name="" userId="" providerId="" clId="Web-{4D861F81-3777-495E-BEFF-395EE19A1171}" dt="2018-12-06T20:49:36.600" v="100" actId="20577"/>
          <ac:spMkLst>
            <pc:docMk/>
            <pc:sldMk cId="2404186063" sldId="785"/>
            <ac:spMk id="3" creationId="{00000000-0000-0000-0000-000000000000}"/>
          </ac:spMkLst>
        </pc:spChg>
      </pc:sldChg>
      <pc:sldChg chg="add del replId">
        <pc:chgData name="" userId="" providerId="" clId="Web-{4D861F81-3777-495E-BEFF-395EE19A1171}" dt="2018-12-06T20:48:31.084" v="16"/>
        <pc:sldMkLst>
          <pc:docMk/>
          <pc:sldMk cId="2795817087" sldId="786"/>
        </pc:sldMkLst>
      </pc:sldChg>
    </pc:docChg>
  </pc:docChgLst>
  <pc:docChgLst>
    <pc:chgData clId="Web-{3E8DE76F-EA17-4FC6-BAA8-FE6F9FDA253B}"/>
    <pc:docChg chg="addSld modSld">
      <pc:chgData name="" userId="" providerId="" clId="Web-{3E8DE76F-EA17-4FC6-BAA8-FE6F9FDA253B}" dt="2018-12-10T18:40:10.410" v="1"/>
      <pc:docMkLst>
        <pc:docMk/>
      </pc:docMkLst>
      <pc:sldChg chg="addSp delSp modSp new">
        <pc:chgData name="" userId="" providerId="" clId="Web-{3E8DE76F-EA17-4FC6-BAA8-FE6F9FDA253B}" dt="2018-12-10T18:40:10.410" v="1"/>
        <pc:sldMkLst>
          <pc:docMk/>
          <pc:sldMk cId="1539604546" sldId="815"/>
        </pc:sldMkLst>
        <pc:spChg chg="del">
          <ac:chgData name="" userId="" providerId="" clId="Web-{3E8DE76F-EA17-4FC6-BAA8-FE6F9FDA253B}" dt="2018-12-10T18:40:10.410" v="1"/>
          <ac:spMkLst>
            <pc:docMk/>
            <pc:sldMk cId="1539604546" sldId="815"/>
            <ac:spMk id="2" creationId="{432020EF-88BD-4EC4-8371-A2F46CE6549E}"/>
          </ac:spMkLst>
        </pc:spChg>
        <pc:graphicFrameChg chg="add mod ord modGraphic">
          <ac:chgData name="" userId="" providerId="" clId="Web-{3E8DE76F-EA17-4FC6-BAA8-FE6F9FDA253B}" dt="2018-12-10T18:40:10.410" v="1"/>
          <ac:graphicFrameMkLst>
            <pc:docMk/>
            <pc:sldMk cId="1539604546" sldId="815"/>
            <ac:graphicFrameMk id="5" creationId="{79A12406-FAEE-42FD-8E11-0CF80F1AB08A}"/>
          </ac:graphicFrameMkLst>
        </pc:graphicFrameChg>
      </pc:sldChg>
    </pc:docChg>
  </pc:docChgLst>
  <pc:docChgLst>
    <pc:chgData clId="Web-{4A39EC3D-817F-4378-BD86-8A851926E9D4}"/>
    <pc:docChg chg="addSld delSld modSld">
      <pc:chgData name="" userId="" providerId="" clId="Web-{4A39EC3D-817F-4378-BD86-8A851926E9D4}" dt="2018-07-23T19:14:15.483" v="147" actId="20577"/>
      <pc:docMkLst>
        <pc:docMk/>
      </pc:docMkLst>
      <pc:sldChg chg="modSp">
        <pc:chgData name="" userId="" providerId="" clId="Web-{4A39EC3D-817F-4378-BD86-8A851926E9D4}" dt="2018-07-23T19:14:15.467" v="146" actId="20577"/>
        <pc:sldMkLst>
          <pc:docMk/>
          <pc:sldMk cId="3191635667" sldId="731"/>
        </pc:sldMkLst>
        <pc:spChg chg="mod">
          <ac:chgData name="" userId="" providerId="" clId="Web-{4A39EC3D-817F-4378-BD86-8A851926E9D4}" dt="2018-07-23T19:14:15.467" v="146" actId="20577"/>
          <ac:spMkLst>
            <pc:docMk/>
            <pc:sldMk cId="3191635667" sldId="731"/>
            <ac:spMk id="4" creationId="{00000000-0000-0000-0000-000000000000}"/>
          </ac:spMkLst>
        </pc:spChg>
      </pc:sldChg>
      <pc:sldChg chg="addSp delSp modSp add del modNotes">
        <pc:chgData name="" userId="" providerId="" clId="Web-{4A39EC3D-817F-4378-BD86-8A851926E9D4}" dt="2018-07-23T19:04:22.167" v="104"/>
        <pc:sldMkLst>
          <pc:docMk/>
          <pc:sldMk cId="1252415082" sldId="741"/>
        </pc:sldMkLst>
        <pc:spChg chg="mod">
          <ac:chgData name="" userId="" providerId="" clId="Web-{4A39EC3D-817F-4378-BD86-8A851926E9D4}" dt="2018-07-23T18:49:55.046" v="72" actId="20577"/>
          <ac:spMkLst>
            <pc:docMk/>
            <pc:sldMk cId="1252415082" sldId="741"/>
            <ac:spMk id="4" creationId="{00000000-0000-0000-0000-000000000000}"/>
          </ac:spMkLst>
        </pc:spChg>
        <pc:picChg chg="add del mod modCrop">
          <ac:chgData name="" userId="" providerId="" clId="Web-{4A39EC3D-817F-4378-BD86-8A851926E9D4}" dt="2018-07-23T18:47:35.088" v="46"/>
          <ac:picMkLst>
            <pc:docMk/>
            <pc:sldMk cId="1252415082" sldId="741"/>
            <ac:picMk id="3" creationId="{8559990D-7907-4739-AD14-CEB83AD3E885}"/>
          </ac:picMkLst>
        </pc:picChg>
        <pc:picChg chg="add mod modCrop">
          <ac:chgData name="" userId="" providerId="" clId="Web-{4A39EC3D-817F-4378-BD86-8A851926E9D4}" dt="2018-07-23T18:53:42.834" v="87" actId="1076"/>
          <ac:picMkLst>
            <pc:docMk/>
            <pc:sldMk cId="1252415082" sldId="741"/>
            <ac:picMk id="6" creationId="{6FA0599A-EAD1-4529-AA2E-1C76BE5461C1}"/>
          </ac:picMkLst>
        </pc:picChg>
      </pc:sldChg>
      <pc:sldChg chg="addSp modSp modNotes">
        <pc:chgData name="" userId="" providerId="" clId="Web-{4A39EC3D-817F-4378-BD86-8A851926E9D4}" dt="2018-07-23T19:04:19.980" v="103"/>
        <pc:sldMkLst>
          <pc:docMk/>
          <pc:sldMk cId="2466195363" sldId="758"/>
        </pc:sldMkLst>
        <pc:spChg chg="mod">
          <ac:chgData name="" userId="" providerId="" clId="Web-{4A39EC3D-817F-4378-BD86-8A851926E9D4}" dt="2018-07-23T19:02:15.210" v="90" actId="20577"/>
          <ac:spMkLst>
            <pc:docMk/>
            <pc:sldMk cId="2466195363" sldId="758"/>
            <ac:spMk id="3" creationId="{B029900C-910E-4185-B9D9-BF666EE9F1AA}"/>
          </ac:spMkLst>
        </pc:spChg>
        <pc:spChg chg="mod">
          <ac:chgData name="" userId="" providerId="" clId="Web-{4A39EC3D-817F-4378-BD86-8A851926E9D4}" dt="2018-07-23T19:03:35.978" v="99" actId="1076"/>
          <ac:spMkLst>
            <pc:docMk/>
            <pc:sldMk cId="2466195363" sldId="758"/>
            <ac:spMk id="6" creationId="{F1F2A5CB-A743-4D07-BF0F-D450E50FC5F2}"/>
          </ac:spMkLst>
        </pc:spChg>
        <pc:spChg chg="mod">
          <ac:chgData name="" userId="" providerId="" clId="Web-{4A39EC3D-817F-4378-BD86-8A851926E9D4}" dt="2018-07-23T19:03:24.775" v="94" actId="20577"/>
          <ac:spMkLst>
            <pc:docMk/>
            <pc:sldMk cId="2466195363" sldId="758"/>
            <ac:spMk id="9" creationId="{D9F34B82-005F-4569-B84E-48896A07E4EA}"/>
          </ac:spMkLst>
        </pc:spChg>
        <pc:picChg chg="mod">
          <ac:chgData name="" userId="" providerId="" clId="Web-{4A39EC3D-817F-4378-BD86-8A851926E9D4}" dt="2018-07-23T18:45:37.178" v="33" actId="1076"/>
          <ac:picMkLst>
            <pc:docMk/>
            <pc:sldMk cId="2466195363" sldId="758"/>
            <ac:picMk id="4" creationId="{FCA3E495-BB16-4C2E-9BD9-10A0ADB1B4B5}"/>
          </ac:picMkLst>
        </pc:picChg>
        <pc:picChg chg="add mod">
          <ac:chgData name="" userId="" providerId="" clId="Web-{4A39EC3D-817F-4378-BD86-8A851926E9D4}" dt="2018-07-23T18:48:03.355" v="48" actId="1076"/>
          <ac:picMkLst>
            <pc:docMk/>
            <pc:sldMk cId="2466195363" sldId="758"/>
            <ac:picMk id="5" creationId="{7401F463-6F88-4C72-AC5A-887922727300}"/>
          </ac:picMkLst>
        </pc:picChg>
      </pc:sldChg>
      <pc:sldChg chg="addSp modSp">
        <pc:chgData name="" userId="" providerId="" clId="Web-{4A39EC3D-817F-4378-BD86-8A851926E9D4}" dt="2018-07-23T18:49:41.186" v="65" actId="1076"/>
        <pc:sldMkLst>
          <pc:docMk/>
          <pc:sldMk cId="652947138" sldId="759"/>
        </pc:sldMkLst>
        <pc:spChg chg="mod">
          <ac:chgData name="" userId="" providerId="" clId="Web-{4A39EC3D-817F-4378-BD86-8A851926E9D4}" dt="2018-07-23T18:49:19.107" v="57" actId="20577"/>
          <ac:spMkLst>
            <pc:docMk/>
            <pc:sldMk cId="652947138" sldId="759"/>
            <ac:spMk id="3" creationId="{D81C05FE-7415-482F-8CBD-B4302B97AC99}"/>
          </ac:spMkLst>
        </pc:spChg>
        <pc:picChg chg="add mod">
          <ac:chgData name="" userId="" providerId="" clId="Web-{4A39EC3D-817F-4378-BD86-8A851926E9D4}" dt="2018-07-23T18:49:41.186" v="65" actId="1076"/>
          <ac:picMkLst>
            <pc:docMk/>
            <pc:sldMk cId="652947138" sldId="759"/>
            <ac:picMk id="4" creationId="{F2FAB4B2-2104-4E4F-9123-70D824196B62}"/>
          </ac:picMkLst>
        </pc:picChg>
      </pc:sldChg>
      <pc:sldChg chg="modSp modNotes">
        <pc:chgData name="" userId="" providerId="" clId="Web-{4A39EC3D-817F-4378-BD86-8A851926E9D4}" dt="2018-07-23T18:48:36.934" v="56"/>
        <pc:sldMkLst>
          <pc:docMk/>
          <pc:sldMk cId="2195804575" sldId="760"/>
        </pc:sldMkLst>
        <pc:spChg chg="mod">
          <ac:chgData name="" userId="" providerId="" clId="Web-{4A39EC3D-817F-4378-BD86-8A851926E9D4}" dt="2018-07-23T18:48:23.355" v="49" actId="20577"/>
          <ac:spMkLst>
            <pc:docMk/>
            <pc:sldMk cId="2195804575" sldId="760"/>
            <ac:spMk id="3" creationId="{8A52DAB6-CA71-4AC1-BB87-2CF781512BD3}"/>
          </ac:spMkLst>
        </pc:spChg>
      </pc:sldChg>
      <pc:sldChg chg="add del replId">
        <pc:chgData name="" userId="" providerId="" clId="Web-{4A39EC3D-817F-4378-BD86-8A851926E9D4}" dt="2018-07-23T18:47:17.759" v="42"/>
        <pc:sldMkLst>
          <pc:docMk/>
          <pc:sldMk cId="2492894847" sldId="761"/>
        </pc:sldMkLst>
      </pc:sldChg>
    </pc:docChg>
  </pc:docChgLst>
  <pc:docChgLst>
    <pc:chgData clId="Web-{BC58F163-2930-4456-990E-999DB65DEA25}"/>
    <pc:docChg chg="modSld">
      <pc:chgData name="" userId="" providerId="" clId="Web-{BC58F163-2930-4456-990E-999DB65DEA25}" dt="2018-12-11T15:22:14.548" v="33"/>
      <pc:docMkLst>
        <pc:docMk/>
      </pc:docMkLst>
      <pc:sldChg chg="addSp delSp modSp">
        <pc:chgData name="" userId="" providerId="" clId="Web-{BC58F163-2930-4456-990E-999DB65DEA25}" dt="2018-12-11T15:22:14.548" v="33"/>
        <pc:sldMkLst>
          <pc:docMk/>
          <pc:sldMk cId="4228988814" sldId="847"/>
        </pc:sldMkLst>
        <pc:spChg chg="del">
          <ac:chgData name="" userId="" providerId="" clId="Web-{BC58F163-2930-4456-990E-999DB65DEA25}" dt="2018-12-11T15:18:37.766" v="0"/>
          <ac:spMkLst>
            <pc:docMk/>
            <pc:sldMk cId="4228988814" sldId="847"/>
            <ac:spMk id="15" creationId="{A4565D98-964E-4DCB-BE0D-E9020AE19334}"/>
          </ac:spMkLst>
        </pc:spChg>
        <pc:spChg chg="add mod">
          <ac:chgData name="" userId="" providerId="" clId="Web-{BC58F163-2930-4456-990E-999DB65DEA25}" dt="2018-12-11T15:22:13.735" v="31"/>
          <ac:spMkLst>
            <pc:docMk/>
            <pc:sldMk cId="4228988814" sldId="847"/>
            <ac:spMk id="25" creationId="{9617B294-F86F-49C9-9921-D344B2390B4D}"/>
          </ac:spMkLst>
        </pc:spChg>
        <pc:picChg chg="add del mod ord">
          <ac:chgData name="" userId="" providerId="" clId="Web-{BC58F163-2930-4456-990E-999DB65DEA25}" dt="2018-12-11T15:22:13.735" v="31"/>
          <ac:picMkLst>
            <pc:docMk/>
            <pc:sldMk cId="4228988814" sldId="847"/>
            <ac:picMk id="16" creationId="{E6015640-7BE3-494B-9355-E9AE84B2B2A3}"/>
          </ac:picMkLst>
        </pc:picChg>
        <pc:picChg chg="add del mod">
          <ac:chgData name="" userId="" providerId="" clId="Web-{BC58F163-2930-4456-990E-999DB65DEA25}" dt="2018-12-11T15:18:48.924" v="4"/>
          <ac:picMkLst>
            <pc:docMk/>
            <pc:sldMk cId="4228988814" sldId="847"/>
            <ac:picMk id="18" creationId="{B6627595-E6F0-4A57-B6C5-405E02FC00F9}"/>
          </ac:picMkLst>
        </pc:picChg>
        <pc:picChg chg="add del mod">
          <ac:chgData name="" userId="" providerId="" clId="Web-{BC58F163-2930-4456-990E-999DB65DEA25}" dt="2018-12-11T15:22:14.126" v="32"/>
          <ac:picMkLst>
            <pc:docMk/>
            <pc:sldMk cId="4228988814" sldId="847"/>
            <ac:picMk id="20" creationId="{17BDCAB4-53B9-41C0-A60F-EAF656CF3549}"/>
          </ac:picMkLst>
        </pc:picChg>
        <pc:picChg chg="add del mod">
          <ac:chgData name="" userId="" providerId="" clId="Web-{BC58F163-2930-4456-990E-999DB65DEA25}" dt="2018-12-11T15:22:14.548" v="33"/>
          <ac:picMkLst>
            <pc:docMk/>
            <pc:sldMk cId="4228988814" sldId="847"/>
            <ac:picMk id="22" creationId="{9B5E7E1F-6C68-4696-A90C-75DC6D5BB0D2}"/>
          </ac:picMkLst>
        </pc:picChg>
      </pc:sldChg>
    </pc:docChg>
  </pc:docChgLst>
  <pc:docChgLst>
    <pc:chgData clId="Web-{B53ACFE0-CD6F-4FF1-98FD-57C584F12F90}"/>
    <pc:docChg chg="modSld">
      <pc:chgData name="" userId="" providerId="" clId="Web-{B53ACFE0-CD6F-4FF1-98FD-57C584F12F90}" dt="2019-04-08T20:15:19.122" v="5"/>
      <pc:docMkLst>
        <pc:docMk/>
      </pc:docMkLst>
      <pc:sldChg chg="modSp">
        <pc:chgData name="" userId="" providerId="" clId="Web-{B53ACFE0-CD6F-4FF1-98FD-57C584F12F90}" dt="2019-04-08T20:15:19.122" v="5"/>
        <pc:sldMkLst>
          <pc:docMk/>
          <pc:sldMk cId="4159673099" sldId="867"/>
        </pc:sldMkLst>
        <pc:graphicFrameChg chg="mod modGraphic">
          <ac:chgData name="" userId="" providerId="" clId="Web-{B53ACFE0-CD6F-4FF1-98FD-57C584F12F90}" dt="2019-04-08T20:15:19.122" v="5"/>
          <ac:graphicFrameMkLst>
            <pc:docMk/>
            <pc:sldMk cId="4159673099" sldId="867"/>
            <ac:graphicFrameMk id="7" creationId="{7F1BDCC7-DC23-424E-BDCD-47916919DF5B}"/>
          </ac:graphicFrameMkLst>
        </pc:graphicFrameChg>
      </pc:sldChg>
    </pc:docChg>
  </pc:docChgLst>
  <pc:docChgLst>
    <pc:chgData clId="Web-{EEBAC790-D7D0-4F94-8961-38E061CC41AA}"/>
    <pc:docChg chg="delSld modSld">
      <pc:chgData name="" userId="" providerId="" clId="Web-{EEBAC790-D7D0-4F94-8961-38E061CC41AA}" dt="2019-04-05T20:59:54.200" v="33" actId="1076"/>
      <pc:docMkLst>
        <pc:docMk/>
      </pc:docMkLst>
      <pc:sldChg chg="del">
        <pc:chgData name="" userId="" providerId="" clId="Web-{EEBAC790-D7D0-4F94-8961-38E061CC41AA}" dt="2019-04-05T20:59:15.434" v="0"/>
        <pc:sldMkLst>
          <pc:docMk/>
          <pc:sldMk cId="95088562" sldId="780"/>
        </pc:sldMkLst>
      </pc:sldChg>
      <pc:sldChg chg="modSp">
        <pc:chgData name="" userId="" providerId="" clId="Web-{EEBAC790-D7D0-4F94-8961-38E061CC41AA}" dt="2019-04-05T20:59:54.200" v="33" actId="1076"/>
        <pc:sldMkLst>
          <pc:docMk/>
          <pc:sldMk cId="4096711881" sldId="856"/>
        </pc:sldMkLst>
        <pc:spChg chg="mod">
          <ac:chgData name="" userId="" providerId="" clId="Web-{EEBAC790-D7D0-4F94-8961-38E061CC41AA}" dt="2019-04-05T20:59:41.716" v="31" actId="20577"/>
          <ac:spMkLst>
            <pc:docMk/>
            <pc:sldMk cId="4096711881" sldId="856"/>
            <ac:spMk id="3" creationId="{09C00EA8-3C60-4476-8CDE-95C72BE7A87C}"/>
          </ac:spMkLst>
        </pc:spChg>
        <pc:picChg chg="mod">
          <ac:chgData name="" userId="" providerId="" clId="Web-{EEBAC790-D7D0-4F94-8961-38E061CC41AA}" dt="2019-04-05T20:59:54.200" v="33" actId="1076"/>
          <ac:picMkLst>
            <pc:docMk/>
            <pc:sldMk cId="4096711881" sldId="856"/>
            <ac:picMk id="10" creationId="{5E0E1E2C-0EA7-4B68-9B9B-CCB69C132A4A}"/>
          </ac:picMkLst>
        </pc:picChg>
      </pc:sldChg>
      <pc:sldChg chg="del">
        <pc:chgData name="" userId="" providerId="" clId="Web-{EEBAC790-D7D0-4F94-8961-38E061CC41AA}" dt="2019-04-05T20:59:18.481" v="1"/>
        <pc:sldMkLst>
          <pc:docMk/>
          <pc:sldMk cId="4001351268" sldId="865"/>
        </pc:sldMkLst>
      </pc:sldChg>
    </pc:docChg>
  </pc:docChgLst>
  <pc:docChgLst>
    <pc:chgData clId="Web-{F914F77D-27A0-4C4D-8E53-26DFB1C47012}"/>
    <pc:docChg chg="addSld modSld sldOrd">
      <pc:chgData name="" userId="" providerId="" clId="Web-{F914F77D-27A0-4C4D-8E53-26DFB1C47012}" dt="2018-12-04T21:41:34.072" v="567" actId="20577"/>
      <pc:docMkLst>
        <pc:docMk/>
      </pc:docMkLst>
      <pc:sldChg chg="ord">
        <pc:chgData name="" userId="" providerId="" clId="Web-{F914F77D-27A0-4C4D-8E53-26DFB1C47012}" dt="2018-12-04T21:36:49.399" v="409"/>
        <pc:sldMkLst>
          <pc:docMk/>
          <pc:sldMk cId="2597779184" sldId="765"/>
        </pc:sldMkLst>
      </pc:sldChg>
      <pc:sldChg chg="modSp new">
        <pc:chgData name="" userId="" providerId="" clId="Web-{F914F77D-27A0-4C4D-8E53-26DFB1C47012}" dt="2018-12-04T21:41:33.947" v="565" actId="20577"/>
        <pc:sldMkLst>
          <pc:docMk/>
          <pc:sldMk cId="2169528010" sldId="772"/>
        </pc:sldMkLst>
        <pc:spChg chg="mod">
          <ac:chgData name="" userId="" providerId="" clId="Web-{F914F77D-27A0-4C4D-8E53-26DFB1C47012}" dt="2018-12-04T21:29:15.300" v="9" actId="20577"/>
          <ac:spMkLst>
            <pc:docMk/>
            <pc:sldMk cId="2169528010" sldId="772"/>
            <ac:spMk id="2" creationId="{E197D5F1-9DA3-469E-9673-834CC931B24C}"/>
          </ac:spMkLst>
        </pc:spChg>
        <pc:spChg chg="mod">
          <ac:chgData name="" userId="" providerId="" clId="Web-{F914F77D-27A0-4C4D-8E53-26DFB1C47012}" dt="2018-12-04T21:41:33.947" v="565" actId="20577"/>
          <ac:spMkLst>
            <pc:docMk/>
            <pc:sldMk cId="2169528010" sldId="772"/>
            <ac:spMk id="3" creationId="{054A9E6E-DB04-42B0-92D7-DF54F609DE4A}"/>
          </ac:spMkLst>
        </pc:spChg>
      </pc:sldChg>
      <pc:sldChg chg="modSp add ord replId">
        <pc:chgData name="" userId="" providerId="" clId="Web-{F914F77D-27A0-4C4D-8E53-26DFB1C47012}" dt="2018-12-04T21:36:33.211" v="394"/>
        <pc:sldMkLst>
          <pc:docMk/>
          <pc:sldMk cId="681974436" sldId="773"/>
        </pc:sldMkLst>
        <pc:spChg chg="mod">
          <ac:chgData name="" userId="" providerId="" clId="Web-{F914F77D-27A0-4C4D-8E53-26DFB1C47012}" dt="2018-12-04T21:34:32.819" v="292" actId="20577"/>
          <ac:spMkLst>
            <pc:docMk/>
            <pc:sldMk cId="681974436" sldId="773"/>
            <ac:spMk id="2" creationId="{E197D5F1-9DA3-469E-9673-834CC931B24C}"/>
          </ac:spMkLst>
        </pc:spChg>
        <pc:spChg chg="mod">
          <ac:chgData name="" userId="" providerId="" clId="Web-{F914F77D-27A0-4C4D-8E53-26DFB1C47012}" dt="2018-12-04T21:36:21.633" v="391" actId="20577"/>
          <ac:spMkLst>
            <pc:docMk/>
            <pc:sldMk cId="681974436" sldId="773"/>
            <ac:spMk id="3" creationId="{054A9E6E-DB04-42B0-92D7-DF54F609DE4A}"/>
          </ac:spMkLst>
        </pc:spChg>
      </pc:sldChg>
      <pc:sldChg chg="modSp add replId">
        <pc:chgData name="" userId="" providerId="" clId="Web-{F914F77D-27A0-4C4D-8E53-26DFB1C47012}" dt="2018-12-04T21:36:46.977" v="407" actId="20577"/>
        <pc:sldMkLst>
          <pc:docMk/>
          <pc:sldMk cId="2856855851" sldId="774"/>
        </pc:sldMkLst>
        <pc:spChg chg="mod">
          <ac:chgData name="" userId="" providerId="" clId="Web-{F914F77D-27A0-4C4D-8E53-26DFB1C47012}" dt="2018-12-04T21:36:43.352" v="402" actId="20577"/>
          <ac:spMkLst>
            <pc:docMk/>
            <pc:sldMk cId="2856855851" sldId="774"/>
            <ac:spMk id="2" creationId="{E197D5F1-9DA3-469E-9673-834CC931B24C}"/>
          </ac:spMkLst>
        </pc:spChg>
        <pc:spChg chg="mod">
          <ac:chgData name="" userId="" providerId="" clId="Web-{F914F77D-27A0-4C4D-8E53-26DFB1C47012}" dt="2018-12-04T21:36:46.977" v="407" actId="20577"/>
          <ac:spMkLst>
            <pc:docMk/>
            <pc:sldMk cId="2856855851" sldId="774"/>
            <ac:spMk id="3" creationId="{054A9E6E-DB04-42B0-92D7-DF54F609DE4A}"/>
          </ac:spMkLst>
        </pc:spChg>
      </pc:sldChg>
      <pc:sldChg chg="addSp modSp add replId">
        <pc:chgData name="" userId="" providerId="" clId="Web-{F914F77D-27A0-4C4D-8E53-26DFB1C47012}" dt="2018-12-04T21:38:31.306" v="467" actId="1076"/>
        <pc:sldMkLst>
          <pc:docMk/>
          <pc:sldMk cId="2139985828" sldId="775"/>
        </pc:sldMkLst>
        <pc:spChg chg="mod">
          <ac:chgData name="" userId="" providerId="" clId="Web-{F914F77D-27A0-4C4D-8E53-26DFB1C47012}" dt="2018-12-04T21:37:02.196" v="417" actId="20577"/>
          <ac:spMkLst>
            <pc:docMk/>
            <pc:sldMk cId="2139985828" sldId="775"/>
            <ac:spMk id="2" creationId="{E197D5F1-9DA3-469E-9673-834CC931B24C}"/>
          </ac:spMkLst>
        </pc:spChg>
        <pc:spChg chg="mod">
          <ac:chgData name="" userId="" providerId="" clId="Web-{F914F77D-27A0-4C4D-8E53-26DFB1C47012}" dt="2018-12-04T21:37:47.149" v="455" actId="20577"/>
          <ac:spMkLst>
            <pc:docMk/>
            <pc:sldMk cId="2139985828" sldId="775"/>
            <ac:spMk id="3" creationId="{054A9E6E-DB04-42B0-92D7-DF54F609DE4A}"/>
          </ac:spMkLst>
        </pc:spChg>
        <pc:picChg chg="add mod">
          <ac:chgData name="" userId="" providerId="" clId="Web-{F914F77D-27A0-4C4D-8E53-26DFB1C47012}" dt="2018-12-04T21:38:27.368" v="465" actId="1076"/>
          <ac:picMkLst>
            <pc:docMk/>
            <pc:sldMk cId="2139985828" sldId="775"/>
            <ac:picMk id="4" creationId="{F4C3A8A1-FE48-409C-8651-49B60EBEDAB8}"/>
          </ac:picMkLst>
        </pc:picChg>
        <pc:picChg chg="add mod">
          <ac:chgData name="" userId="" providerId="" clId="Web-{F914F77D-27A0-4C4D-8E53-26DFB1C47012}" dt="2018-12-04T21:38:31.306" v="467" actId="1076"/>
          <ac:picMkLst>
            <pc:docMk/>
            <pc:sldMk cId="2139985828" sldId="775"/>
            <ac:picMk id="6" creationId="{44F746D7-2DDA-4996-9203-155D0C8B494D}"/>
          </ac:picMkLst>
        </pc:picChg>
      </pc:sldChg>
      <pc:sldChg chg="addSp delSp modSp add replId">
        <pc:chgData name="" userId="" providerId="" clId="Web-{F914F77D-27A0-4C4D-8E53-26DFB1C47012}" dt="2018-12-04T21:41:09.854" v="560" actId="1076"/>
        <pc:sldMkLst>
          <pc:docMk/>
          <pc:sldMk cId="2931457843" sldId="776"/>
        </pc:sldMkLst>
        <pc:spChg chg="mod">
          <ac:chgData name="" userId="" providerId="" clId="Web-{F914F77D-27A0-4C4D-8E53-26DFB1C47012}" dt="2018-12-04T21:41:07.619" v="558" actId="20577"/>
          <ac:spMkLst>
            <pc:docMk/>
            <pc:sldMk cId="2931457843" sldId="776"/>
            <ac:spMk id="3" creationId="{054A9E6E-DB04-42B0-92D7-DF54F609DE4A}"/>
          </ac:spMkLst>
        </pc:spChg>
        <pc:picChg chg="del">
          <ac:chgData name="" userId="" providerId="" clId="Web-{F914F77D-27A0-4C4D-8E53-26DFB1C47012}" dt="2018-12-04T21:39:24.978" v="511"/>
          <ac:picMkLst>
            <pc:docMk/>
            <pc:sldMk cId="2931457843" sldId="776"/>
            <ac:picMk id="4" creationId="{F4C3A8A1-FE48-409C-8651-49B60EBEDAB8}"/>
          </ac:picMkLst>
        </pc:picChg>
        <pc:picChg chg="add mod">
          <ac:chgData name="" userId="" providerId="" clId="Web-{F914F77D-27A0-4C4D-8E53-26DFB1C47012}" dt="2018-12-04T21:41:09.854" v="560" actId="1076"/>
          <ac:picMkLst>
            <pc:docMk/>
            <pc:sldMk cId="2931457843" sldId="776"/>
            <ac:picMk id="5" creationId="{319A04A5-AF6B-4046-B99D-950EAC76FBB0}"/>
          </ac:picMkLst>
        </pc:picChg>
        <pc:picChg chg="del">
          <ac:chgData name="" userId="" providerId="" clId="Web-{F914F77D-27A0-4C4D-8E53-26DFB1C47012}" dt="2018-12-04T21:39:31.681" v="517"/>
          <ac:picMkLst>
            <pc:docMk/>
            <pc:sldMk cId="2931457843" sldId="776"/>
            <ac:picMk id="6" creationId="{44F746D7-2DDA-4996-9203-155D0C8B494D}"/>
          </ac:picMkLst>
        </pc:picChg>
      </pc:sldChg>
    </pc:docChg>
  </pc:docChgLst>
  <pc:docChgLst>
    <pc:chgData clId="Web-{AD5BDE4B-F0E8-485E-AD22-3A4765CA39E1}"/>
    <pc:docChg chg="modSld">
      <pc:chgData name="" userId="" providerId="" clId="Web-{AD5BDE4B-F0E8-485E-AD22-3A4765CA39E1}" dt="2018-07-24T01:04:58.202" v="5" actId="1076"/>
      <pc:docMkLst>
        <pc:docMk/>
      </pc:docMkLst>
      <pc:sldChg chg="modSp">
        <pc:chgData name="" userId="" providerId="" clId="Web-{AD5BDE4B-F0E8-485E-AD22-3A4765CA39E1}" dt="2018-07-24T01:04:58.202" v="5" actId="1076"/>
        <pc:sldMkLst>
          <pc:docMk/>
          <pc:sldMk cId="1484073066" sldId="748"/>
        </pc:sldMkLst>
        <pc:picChg chg="mod">
          <ac:chgData name="" userId="" providerId="" clId="Web-{AD5BDE4B-F0E8-485E-AD22-3A4765CA39E1}" dt="2018-07-24T01:04:58.202" v="5" actId="1076"/>
          <ac:picMkLst>
            <pc:docMk/>
            <pc:sldMk cId="1484073066" sldId="748"/>
            <ac:picMk id="6" creationId="{C03426EE-23C6-4F5C-B2A3-B8D568479355}"/>
          </ac:picMkLst>
        </pc:picChg>
      </pc:sldChg>
    </pc:docChg>
  </pc:docChgLst>
  <pc:docChgLst>
    <pc:chgData clId="Web-{653FBFC6-3691-492B-B550-3A00B65A65DD}"/>
    <pc:docChg chg="modSld">
      <pc:chgData name="" userId="" providerId="" clId="Web-{653FBFC6-3691-492B-B550-3A00B65A65DD}" dt="2019-04-03T15:19:46.821" v="87" actId="20577"/>
      <pc:docMkLst>
        <pc:docMk/>
      </pc:docMkLst>
      <pc:sldChg chg="addSp delSp modSp mod modClrScheme chgLayout">
        <pc:chgData name="" userId="" providerId="" clId="Web-{653FBFC6-3691-492B-B550-3A00B65A65DD}" dt="2019-04-03T15:19:46.821" v="86" actId="20577"/>
        <pc:sldMkLst>
          <pc:docMk/>
          <pc:sldMk cId="2470396883" sldId="770"/>
        </pc:sldMkLst>
        <pc:spChg chg="mod ord">
          <ac:chgData name="" userId="" providerId="" clId="Web-{653FBFC6-3691-492B-B550-3A00B65A65DD}" dt="2019-04-03T15:19:07.540" v="36"/>
          <ac:spMkLst>
            <pc:docMk/>
            <pc:sldMk cId="2470396883" sldId="770"/>
            <ac:spMk id="2" creationId="{00000000-0000-0000-0000-000000000000}"/>
          </ac:spMkLst>
        </pc:spChg>
        <pc:spChg chg="del mod">
          <ac:chgData name="" userId="" providerId="" clId="Web-{653FBFC6-3691-492B-B550-3A00B65A65DD}" dt="2019-04-03T15:16:19.243" v="7"/>
          <ac:spMkLst>
            <pc:docMk/>
            <pc:sldMk cId="2470396883" sldId="770"/>
            <ac:spMk id="4" creationId="{00000000-0000-0000-0000-000000000000}"/>
          </ac:spMkLst>
        </pc:spChg>
        <pc:spChg chg="add del mod">
          <ac:chgData name="" userId="" providerId="" clId="Web-{653FBFC6-3691-492B-B550-3A00B65A65DD}" dt="2019-04-03T15:16:28.477" v="8"/>
          <ac:spMkLst>
            <pc:docMk/>
            <pc:sldMk cId="2470396883" sldId="770"/>
            <ac:spMk id="5" creationId="{0648201B-BFB8-4C2D-9508-136D1A8AAEC0}"/>
          </ac:spMkLst>
        </pc:spChg>
        <pc:spChg chg="add del mod">
          <ac:chgData name="" userId="" providerId="" clId="Web-{653FBFC6-3691-492B-B550-3A00B65A65DD}" dt="2019-04-03T15:18:10.275" v="33"/>
          <ac:spMkLst>
            <pc:docMk/>
            <pc:sldMk cId="2470396883" sldId="770"/>
            <ac:spMk id="6" creationId="{BBF80DED-78B6-43CE-85A5-4BDDB24A2FA5}"/>
          </ac:spMkLst>
        </pc:spChg>
        <pc:spChg chg="add mod ord">
          <ac:chgData name="" userId="" providerId="" clId="Web-{653FBFC6-3691-492B-B550-3A00B65A65DD}" dt="2019-04-03T15:19:46.821" v="86" actId="20577"/>
          <ac:spMkLst>
            <pc:docMk/>
            <pc:sldMk cId="2470396883" sldId="770"/>
            <ac:spMk id="7" creationId="{F934391E-F8DD-4599-9710-08727A3D11F6}"/>
          </ac:spMkLst>
        </pc:spChg>
        <pc:spChg chg="add del mod ord">
          <ac:chgData name="" userId="" providerId="" clId="Web-{653FBFC6-3691-492B-B550-3A00B65A65DD}" dt="2019-04-03T15:19:11.180" v="37"/>
          <ac:spMkLst>
            <pc:docMk/>
            <pc:sldMk cId="2470396883" sldId="770"/>
            <ac:spMk id="8" creationId="{54F61E6D-B2FD-4204-923E-9E4114A8A758}"/>
          </ac:spMkLst>
        </pc:spChg>
        <pc:picChg chg="mod">
          <ac:chgData name="" userId="" providerId="" clId="Web-{653FBFC6-3691-492B-B550-3A00B65A65DD}" dt="2019-04-03T15:18:51.477" v="35" actId="1076"/>
          <ac:picMkLst>
            <pc:docMk/>
            <pc:sldMk cId="2470396883" sldId="770"/>
            <ac:picMk id="1026" creationId="{00000000-0000-0000-0000-000000000000}"/>
          </ac:picMkLst>
        </pc:picChg>
      </pc:sldChg>
    </pc:docChg>
  </pc:docChgLst>
  <pc:docChgLst>
    <pc:chgData clId="Web-{801851A3-6A66-4B90-9D74-550D9C9553BF}"/>
    <pc:docChg chg="addSld delSld modSld sldOrd">
      <pc:chgData name="" userId="" providerId="" clId="Web-{801851A3-6A66-4B90-9D74-550D9C9553BF}" dt="2018-07-23T18:21:08.302" v="860" actId="20577"/>
      <pc:docMkLst>
        <pc:docMk/>
      </pc:docMkLst>
      <pc:sldChg chg="modSp">
        <pc:chgData name="" userId="" providerId="" clId="Web-{801851A3-6A66-4B90-9D74-550D9C9553BF}" dt="2018-07-23T17:39:36.515" v="208" actId="20577"/>
        <pc:sldMkLst>
          <pc:docMk/>
          <pc:sldMk cId="1110412694" sldId="737"/>
        </pc:sldMkLst>
        <pc:spChg chg="mod">
          <ac:chgData name="" userId="" providerId="" clId="Web-{801851A3-6A66-4B90-9D74-550D9C9553BF}" dt="2018-07-23T17:39:36.515" v="208" actId="20577"/>
          <ac:spMkLst>
            <pc:docMk/>
            <pc:sldMk cId="1110412694" sldId="737"/>
            <ac:spMk id="4" creationId="{00000000-0000-0000-0000-000000000000}"/>
          </ac:spMkLst>
        </pc:spChg>
        <pc:picChg chg="mod">
          <ac:chgData name="" userId="" providerId="" clId="Web-{801851A3-6A66-4B90-9D74-550D9C9553BF}" dt="2018-07-23T17:38:18.512" v="197" actId="1076"/>
          <ac:picMkLst>
            <pc:docMk/>
            <pc:sldMk cId="1110412694" sldId="737"/>
            <ac:picMk id="1026" creationId="{00000000-0000-0000-0000-000000000000}"/>
          </ac:picMkLst>
        </pc:picChg>
      </pc:sldChg>
      <pc:sldChg chg="addSp delSp modSp">
        <pc:chgData name="" userId="" providerId="" clId="Web-{801851A3-6A66-4B90-9D74-550D9C9553BF}" dt="2018-07-23T18:15:20.900" v="722" actId="20577"/>
        <pc:sldMkLst>
          <pc:docMk/>
          <pc:sldMk cId="1252415082" sldId="741"/>
        </pc:sldMkLst>
        <pc:spChg chg="mod">
          <ac:chgData name="" userId="" providerId="" clId="Web-{801851A3-6A66-4B90-9D74-550D9C9553BF}" dt="2018-07-23T18:15:20.900" v="722" actId="20577"/>
          <ac:spMkLst>
            <pc:docMk/>
            <pc:sldMk cId="1252415082" sldId="741"/>
            <ac:spMk id="4" creationId="{00000000-0000-0000-0000-000000000000}"/>
          </ac:spMkLst>
        </pc:spChg>
        <pc:picChg chg="add del mod">
          <ac:chgData name="" userId="" providerId="" clId="Web-{801851A3-6A66-4B90-9D74-550D9C9553BF}" dt="2018-07-23T18:12:32.270" v="622"/>
          <ac:picMkLst>
            <pc:docMk/>
            <pc:sldMk cId="1252415082" sldId="741"/>
            <ac:picMk id="3" creationId="{28BCB74D-2C24-4DB7-903C-761EB1C5124A}"/>
          </ac:picMkLst>
        </pc:picChg>
      </pc:sldChg>
      <pc:sldChg chg="modNotes">
        <pc:chgData name="" userId="" providerId="" clId="Web-{801851A3-6A66-4B90-9D74-550D9C9553BF}" dt="2018-07-23T17:49:11.725" v="364"/>
        <pc:sldMkLst>
          <pc:docMk/>
          <pc:sldMk cId="886863377" sldId="752"/>
        </pc:sldMkLst>
      </pc:sldChg>
      <pc:sldChg chg="addSp modSp ord">
        <pc:chgData name="" userId="" providerId="" clId="Web-{801851A3-6A66-4B90-9D74-550D9C9553BF}" dt="2018-07-23T17:51:49.136" v="382" actId="1076"/>
        <pc:sldMkLst>
          <pc:docMk/>
          <pc:sldMk cId="761528492" sldId="753"/>
        </pc:sldMkLst>
        <pc:spChg chg="mod">
          <ac:chgData name="" userId="" providerId="" clId="Web-{801851A3-6A66-4B90-9D74-550D9C9553BF}" dt="2018-07-23T17:36:54.541" v="173" actId="20577"/>
          <ac:spMkLst>
            <pc:docMk/>
            <pc:sldMk cId="761528492" sldId="753"/>
            <ac:spMk id="4" creationId="{00000000-0000-0000-0000-000000000000}"/>
          </ac:spMkLst>
        </pc:spChg>
        <pc:picChg chg="add mod">
          <ac:chgData name="" userId="" providerId="" clId="Web-{801851A3-6A66-4B90-9D74-550D9C9553BF}" dt="2018-07-23T17:51:47.636" v="381" actId="1076"/>
          <ac:picMkLst>
            <pc:docMk/>
            <pc:sldMk cId="761528492" sldId="753"/>
            <ac:picMk id="3" creationId="{8FCA5F87-5C4D-4E8E-8E45-4E82543744E7}"/>
          </ac:picMkLst>
        </pc:picChg>
        <pc:picChg chg="add mod">
          <ac:chgData name="" userId="" providerId="" clId="Web-{801851A3-6A66-4B90-9D74-550D9C9553BF}" dt="2018-07-23T17:51:49.136" v="382" actId="1076"/>
          <ac:picMkLst>
            <pc:docMk/>
            <pc:sldMk cId="761528492" sldId="753"/>
            <ac:picMk id="6" creationId="{EE4DDF14-74D3-4992-9C8B-F90AD1023CBA}"/>
          </ac:picMkLst>
        </pc:picChg>
        <pc:picChg chg="add mod">
          <ac:chgData name="" userId="" providerId="" clId="Web-{801851A3-6A66-4B90-9D74-550D9C9553BF}" dt="2018-07-23T17:51:45.652" v="380" actId="1076"/>
          <ac:picMkLst>
            <pc:docMk/>
            <pc:sldMk cId="761528492" sldId="753"/>
            <ac:picMk id="8" creationId="{4640BCE3-00CA-4F4B-B3A0-A4B1C74914DB}"/>
          </ac:picMkLst>
        </pc:picChg>
      </pc:sldChg>
      <pc:sldChg chg="modSp new del">
        <pc:chgData name="" userId="" providerId="" clId="Web-{801851A3-6A66-4B90-9D74-550D9C9553BF}" dt="2018-07-23T17:49:12.928" v="365"/>
        <pc:sldMkLst>
          <pc:docMk/>
          <pc:sldMk cId="3745898623" sldId="755"/>
        </pc:sldMkLst>
        <pc:spChg chg="mod">
          <ac:chgData name="" userId="" providerId="" clId="Web-{801851A3-6A66-4B90-9D74-550D9C9553BF}" dt="2018-07-23T17:32:10.922" v="82" actId="20577"/>
          <ac:spMkLst>
            <pc:docMk/>
            <pc:sldMk cId="3745898623" sldId="755"/>
            <ac:spMk id="2" creationId="{0124F7AC-7D98-4D16-BECE-5646EEA6F9C9}"/>
          </ac:spMkLst>
        </pc:spChg>
        <pc:spChg chg="mod">
          <ac:chgData name="" userId="" providerId="" clId="Web-{801851A3-6A66-4B90-9D74-550D9C9553BF}" dt="2018-07-23T17:48:38.677" v="360" actId="20577"/>
          <ac:spMkLst>
            <pc:docMk/>
            <pc:sldMk cId="3745898623" sldId="755"/>
            <ac:spMk id="3" creationId="{E304B986-BF46-4782-B9C4-0122AC77BADC}"/>
          </ac:spMkLst>
        </pc:spChg>
      </pc:sldChg>
      <pc:sldChg chg="modSp new ord">
        <pc:chgData name="" userId="" providerId="" clId="Web-{801851A3-6A66-4B90-9D74-550D9C9553BF}" dt="2018-07-23T17:44:32.451" v="323" actId="20577"/>
        <pc:sldMkLst>
          <pc:docMk/>
          <pc:sldMk cId="2103916542" sldId="756"/>
        </pc:sldMkLst>
        <pc:spChg chg="mod">
          <ac:chgData name="" userId="" providerId="" clId="Web-{801851A3-6A66-4B90-9D74-550D9C9553BF}" dt="2018-07-23T17:44:32.451" v="323" actId="20577"/>
          <ac:spMkLst>
            <pc:docMk/>
            <pc:sldMk cId="2103916542" sldId="756"/>
            <ac:spMk id="2" creationId="{2951E92B-C265-44A7-945E-BBEF08024364}"/>
          </ac:spMkLst>
        </pc:spChg>
        <pc:spChg chg="mod">
          <ac:chgData name="" userId="" providerId="" clId="Web-{801851A3-6A66-4B90-9D74-550D9C9553BF}" dt="2018-07-23T17:44:28.544" v="319" actId="20577"/>
          <ac:spMkLst>
            <pc:docMk/>
            <pc:sldMk cId="2103916542" sldId="756"/>
            <ac:spMk id="3" creationId="{0B45FA94-447E-4E2D-9DAF-FF0A23E70955}"/>
          </ac:spMkLst>
        </pc:spChg>
      </pc:sldChg>
      <pc:sldChg chg="modSp new modNotes">
        <pc:chgData name="" userId="" providerId="" clId="Web-{801851A3-6A66-4B90-9D74-550D9C9553BF}" dt="2018-07-23T17:55:13.893" v="407"/>
        <pc:sldMkLst>
          <pc:docMk/>
          <pc:sldMk cId="2155289609" sldId="757"/>
        </pc:sldMkLst>
        <pc:spChg chg="mod">
          <ac:chgData name="" userId="" providerId="" clId="Web-{801851A3-6A66-4B90-9D74-550D9C9553BF}" dt="2018-07-23T17:46:53.377" v="333" actId="20577"/>
          <ac:spMkLst>
            <pc:docMk/>
            <pc:sldMk cId="2155289609" sldId="757"/>
            <ac:spMk id="2" creationId="{48888033-E998-416C-A9C0-AA88AAAA7484}"/>
          </ac:spMkLst>
        </pc:spChg>
        <pc:spChg chg="mod">
          <ac:chgData name="" userId="" providerId="" clId="Web-{801851A3-6A66-4B90-9D74-550D9C9553BF}" dt="2018-07-23T17:47:35.425" v="350" actId="20577"/>
          <ac:spMkLst>
            <pc:docMk/>
            <pc:sldMk cId="2155289609" sldId="757"/>
            <ac:spMk id="3" creationId="{3E5F1BB1-5DB4-4E21-A104-D6D662A96229}"/>
          </ac:spMkLst>
        </pc:spChg>
      </pc:sldChg>
      <pc:sldChg chg="addSp delSp modSp new">
        <pc:chgData name="" userId="" providerId="" clId="Web-{801851A3-6A66-4B90-9D74-550D9C9553BF}" dt="2018-07-23T18:01:20.623" v="486" actId="20577"/>
        <pc:sldMkLst>
          <pc:docMk/>
          <pc:sldMk cId="2466195363" sldId="758"/>
        </pc:sldMkLst>
        <pc:spChg chg="mod">
          <ac:chgData name="" userId="" providerId="" clId="Web-{801851A3-6A66-4B90-9D74-550D9C9553BF}" dt="2018-07-23T17:55:41.378" v="410" actId="20577"/>
          <ac:spMkLst>
            <pc:docMk/>
            <pc:sldMk cId="2466195363" sldId="758"/>
            <ac:spMk id="2" creationId="{27A68965-CD86-4A93-A326-0CC69CA3F463}"/>
          </ac:spMkLst>
        </pc:spChg>
        <pc:spChg chg="mod">
          <ac:chgData name="" userId="" providerId="" clId="Web-{801851A3-6A66-4B90-9D74-550D9C9553BF}" dt="2018-07-23T18:01:20.623" v="486" actId="20577"/>
          <ac:spMkLst>
            <pc:docMk/>
            <pc:sldMk cId="2466195363" sldId="758"/>
            <ac:spMk id="3" creationId="{B029900C-910E-4185-B9D9-BF666EE9F1AA}"/>
          </ac:spMkLst>
        </pc:spChg>
        <pc:spChg chg="add mod">
          <ac:chgData name="" userId="" providerId="" clId="Web-{801851A3-6A66-4B90-9D74-550D9C9553BF}" dt="2018-07-23T17:58:17.649" v="484" actId="20577"/>
          <ac:spMkLst>
            <pc:docMk/>
            <pc:sldMk cId="2466195363" sldId="758"/>
            <ac:spMk id="6" creationId="{F1F2A5CB-A743-4D07-BF0F-D450E50FC5F2}"/>
          </ac:spMkLst>
        </pc:spChg>
        <pc:spChg chg="add mod">
          <ac:chgData name="" userId="" providerId="" clId="Web-{801851A3-6A66-4B90-9D74-550D9C9553BF}" dt="2018-07-23T17:58:12.789" v="482" actId="1076"/>
          <ac:spMkLst>
            <pc:docMk/>
            <pc:sldMk cId="2466195363" sldId="758"/>
            <ac:spMk id="9" creationId="{D9F34B82-005F-4569-B84E-48896A07E4EA}"/>
          </ac:spMkLst>
        </pc:spChg>
        <pc:picChg chg="add mod">
          <ac:chgData name="" userId="" providerId="" clId="Web-{801851A3-6A66-4B90-9D74-550D9C9553BF}" dt="2018-07-23T17:56:18.364" v="436" actId="1076"/>
          <ac:picMkLst>
            <pc:docMk/>
            <pc:sldMk cId="2466195363" sldId="758"/>
            <ac:picMk id="4" creationId="{FCA3E495-BB16-4C2E-9BD9-10A0ADB1B4B5}"/>
          </ac:picMkLst>
        </pc:picChg>
        <pc:picChg chg="add del mod">
          <ac:chgData name="" userId="" providerId="" clId="Web-{801851A3-6A66-4B90-9D74-550D9C9553BF}" dt="2018-07-23T17:57:14.553" v="451"/>
          <ac:picMkLst>
            <pc:docMk/>
            <pc:sldMk cId="2466195363" sldId="758"/>
            <ac:picMk id="7" creationId="{A0313D5E-4238-4B18-9972-AB3A6C63CA4D}"/>
          </ac:picMkLst>
        </pc:picChg>
      </pc:sldChg>
      <pc:sldChg chg="modSp new ord">
        <pc:chgData name="" userId="" providerId="" clId="Web-{801851A3-6A66-4B90-9D74-550D9C9553BF}" dt="2018-07-23T18:21:08.302" v="859" actId="20577"/>
        <pc:sldMkLst>
          <pc:docMk/>
          <pc:sldMk cId="652947138" sldId="759"/>
        </pc:sldMkLst>
        <pc:spChg chg="mod">
          <ac:chgData name="" userId="" providerId="" clId="Web-{801851A3-6A66-4B90-9D74-550D9C9553BF}" dt="2018-07-23T18:06:40.165" v="551" actId="20577"/>
          <ac:spMkLst>
            <pc:docMk/>
            <pc:sldMk cId="652947138" sldId="759"/>
            <ac:spMk id="2" creationId="{F1013ECA-7E02-40AD-9C7F-85DE6AAA3604}"/>
          </ac:spMkLst>
        </pc:spChg>
        <pc:spChg chg="mod">
          <ac:chgData name="" userId="" providerId="" clId="Web-{801851A3-6A66-4B90-9D74-550D9C9553BF}" dt="2018-07-23T18:21:08.302" v="859" actId="20577"/>
          <ac:spMkLst>
            <pc:docMk/>
            <pc:sldMk cId="652947138" sldId="759"/>
            <ac:spMk id="3" creationId="{D81C05FE-7415-482F-8CBD-B4302B97AC99}"/>
          </ac:spMkLst>
        </pc:spChg>
      </pc:sldChg>
      <pc:sldChg chg="modSp new">
        <pc:chgData name="" userId="" providerId="" clId="Web-{801851A3-6A66-4B90-9D74-550D9C9553BF}" dt="2018-07-23T18:20:01.487" v="848" actId="20577"/>
        <pc:sldMkLst>
          <pc:docMk/>
          <pc:sldMk cId="2195804575" sldId="760"/>
        </pc:sldMkLst>
        <pc:spChg chg="mod">
          <ac:chgData name="" userId="" providerId="" clId="Web-{801851A3-6A66-4B90-9D74-550D9C9553BF}" dt="2018-07-23T18:07:05.603" v="560" actId="20577"/>
          <ac:spMkLst>
            <pc:docMk/>
            <pc:sldMk cId="2195804575" sldId="760"/>
            <ac:spMk id="2" creationId="{074C31CB-EDB2-43B1-B9ED-E9DFB8F1B1E5}"/>
          </ac:spMkLst>
        </pc:spChg>
        <pc:spChg chg="mod">
          <ac:chgData name="" userId="" providerId="" clId="Web-{801851A3-6A66-4B90-9D74-550D9C9553BF}" dt="2018-07-23T18:20:01.487" v="848" actId="20577"/>
          <ac:spMkLst>
            <pc:docMk/>
            <pc:sldMk cId="2195804575" sldId="760"/>
            <ac:spMk id="3" creationId="{8A52DAB6-CA71-4AC1-BB87-2CF781512BD3}"/>
          </ac:spMkLst>
        </pc:spChg>
      </pc:sldChg>
    </pc:docChg>
  </pc:docChgLst>
  <pc:docChgLst>
    <pc:chgData clId="Web-{D8E9A383-057F-475F-8714-05662A412DFC}"/>
    <pc:docChg chg="modSld">
      <pc:chgData name="" userId="" providerId="" clId="Web-{D8E9A383-057F-475F-8714-05662A412DFC}" dt="2018-07-23T20:10:29.095" v="17" actId="20577"/>
      <pc:docMkLst>
        <pc:docMk/>
      </pc:docMkLst>
      <pc:sldChg chg="modSp">
        <pc:chgData name="" userId="" providerId="" clId="Web-{D8E9A383-057F-475F-8714-05662A412DFC}" dt="2018-07-23T20:10:29.095" v="16" actId="20577"/>
        <pc:sldMkLst>
          <pc:docMk/>
          <pc:sldMk cId="1110412694" sldId="737"/>
        </pc:sldMkLst>
        <pc:spChg chg="mod">
          <ac:chgData name="" userId="" providerId="" clId="Web-{D8E9A383-057F-475F-8714-05662A412DFC}" dt="2018-07-23T20:10:29.095" v="16" actId="20577"/>
          <ac:spMkLst>
            <pc:docMk/>
            <pc:sldMk cId="1110412694" sldId="737"/>
            <ac:spMk id="4" creationId="{00000000-0000-0000-0000-000000000000}"/>
          </ac:spMkLst>
        </pc:spChg>
      </pc:sldChg>
    </pc:docChg>
  </pc:docChgLst>
  <pc:docChgLst>
    <pc:chgData clId="Web-{ED002E70-8625-4547-A54B-ECE40C89EC38}"/>
    <pc:docChg chg="modSld">
      <pc:chgData name="" userId="" providerId="" clId="Web-{ED002E70-8625-4547-A54B-ECE40C89EC38}" dt="2019-04-09T12:25:24.020" v="2"/>
      <pc:docMkLst>
        <pc:docMk/>
      </pc:docMkLst>
      <pc:sldChg chg="modNotes">
        <pc:chgData name="" userId="" providerId="" clId="Web-{ED002E70-8625-4547-A54B-ECE40C89EC38}" dt="2019-04-09T12:25:24.020" v="2"/>
        <pc:sldMkLst>
          <pc:docMk/>
          <pc:sldMk cId="1847362559" sldId="874"/>
        </pc:sldMkLst>
      </pc:sldChg>
      <pc:sldChg chg="modNotes">
        <pc:chgData name="" userId="" providerId="" clId="Web-{ED002E70-8625-4547-A54B-ECE40C89EC38}" dt="2019-04-09T12:24:34.051" v="1"/>
        <pc:sldMkLst>
          <pc:docMk/>
          <pc:sldMk cId="2715589166" sldId="886"/>
        </pc:sldMkLst>
      </pc:sldChg>
    </pc:docChg>
  </pc:docChgLst>
  <pc:docChgLst>
    <pc:chgData clId="Web-{959D3E40-E03C-490B-B4B3-8F596A568266}"/>
    <pc:docChg chg="modSld">
      <pc:chgData name="" userId="" providerId="" clId="Web-{959D3E40-E03C-490B-B4B3-8F596A568266}" dt="2019-04-09T16:20:31.309" v="94" actId="20577"/>
      <pc:docMkLst>
        <pc:docMk/>
      </pc:docMkLst>
      <pc:sldChg chg="modSp">
        <pc:chgData name="" userId="" providerId="" clId="Web-{959D3E40-E03C-490B-B4B3-8F596A568266}" dt="2019-04-09T16:20:29.887" v="93" actId="20577"/>
        <pc:sldMkLst>
          <pc:docMk/>
          <pc:sldMk cId="2309358045" sldId="909"/>
        </pc:sldMkLst>
        <pc:spChg chg="mod">
          <ac:chgData name="" userId="" providerId="" clId="Web-{959D3E40-E03C-490B-B4B3-8F596A568266}" dt="2019-04-09T16:20:29.887" v="93" actId="20577"/>
          <ac:spMkLst>
            <pc:docMk/>
            <pc:sldMk cId="2309358045" sldId="909"/>
            <ac:spMk id="5" creationId="{00000000-0000-0000-0000-000000000000}"/>
          </ac:spMkLst>
        </pc:spChg>
      </pc:sldChg>
    </pc:docChg>
  </pc:docChgLst>
  <pc:docChgLst>
    <pc:chgData clId="Web-{8C3A1D19-894C-453D-A3E8-69B0BA7B96CD}"/>
    <pc:docChg chg="modSld">
      <pc:chgData name="" userId="" providerId="" clId="Web-{8C3A1D19-894C-453D-A3E8-69B0BA7B96CD}" dt="2018-12-10T19:27:55.510" v="1" actId="20577"/>
      <pc:docMkLst>
        <pc:docMk/>
      </pc:docMkLst>
      <pc:sldChg chg="modSp">
        <pc:chgData name="" userId="" providerId="" clId="Web-{8C3A1D19-894C-453D-A3E8-69B0BA7B96CD}" dt="2018-12-10T19:27:55.510" v="1" actId="20577"/>
        <pc:sldMkLst>
          <pc:docMk/>
          <pc:sldMk cId="115441725" sldId="816"/>
        </pc:sldMkLst>
        <pc:spChg chg="mod">
          <ac:chgData name="" userId="" providerId="" clId="Web-{8C3A1D19-894C-453D-A3E8-69B0BA7B96CD}" dt="2018-12-10T19:27:55.510" v="1" actId="20577"/>
          <ac:spMkLst>
            <pc:docMk/>
            <pc:sldMk cId="115441725" sldId="816"/>
            <ac:spMk id="2" creationId="{478CB81E-81E0-4C93-BFE0-E4FB3D9FB897}"/>
          </ac:spMkLst>
        </pc:spChg>
      </pc:sldChg>
    </pc:docChg>
  </pc:docChgLst>
  <pc:docChgLst>
    <pc:chgData clId="Web-{0F1F6782-F187-45EA-A983-AFF1ECBC5AAD}"/>
    <pc:docChg chg="modSld">
      <pc:chgData name="" userId="" providerId="" clId="Web-{0F1F6782-F187-45EA-A983-AFF1ECBC5AAD}" dt="2019-04-05T16:40:04.694" v="18" actId="1076"/>
      <pc:docMkLst>
        <pc:docMk/>
      </pc:docMkLst>
      <pc:sldChg chg="delSp modSp">
        <pc:chgData name="" userId="" providerId="" clId="Web-{0F1F6782-F187-45EA-A983-AFF1ECBC5AAD}" dt="2019-04-05T16:40:04.694" v="18" actId="1076"/>
        <pc:sldMkLst>
          <pc:docMk/>
          <pc:sldMk cId="3594782444" sldId="858"/>
        </pc:sldMkLst>
        <pc:spChg chg="del">
          <ac:chgData name="" userId="" providerId="" clId="Web-{0F1F6782-F187-45EA-A983-AFF1ECBC5AAD}" dt="2019-04-05T16:38:11.818" v="11"/>
          <ac:spMkLst>
            <pc:docMk/>
            <pc:sldMk cId="3594782444" sldId="858"/>
            <ac:spMk id="15" creationId="{45AE280B-A93B-44A0-A809-9292B921F76A}"/>
          </ac:spMkLst>
        </pc:spChg>
        <pc:spChg chg="del">
          <ac:chgData name="" userId="" providerId="" clId="Web-{0F1F6782-F187-45EA-A983-AFF1ECBC5AAD}" dt="2019-04-05T16:39:44.538" v="13"/>
          <ac:spMkLst>
            <pc:docMk/>
            <pc:sldMk cId="3594782444" sldId="858"/>
            <ac:spMk id="16" creationId="{8E0D993D-D749-4629-9268-8E9FF5D7D42B}"/>
          </ac:spMkLst>
        </pc:spChg>
        <pc:spChg chg="mod">
          <ac:chgData name="" userId="" providerId="" clId="Web-{0F1F6782-F187-45EA-A983-AFF1ECBC5AAD}" dt="2019-04-05T16:40:00.100" v="17" actId="1076"/>
          <ac:spMkLst>
            <pc:docMk/>
            <pc:sldMk cId="3594782444" sldId="858"/>
            <ac:spMk id="17" creationId="{14FDC651-D9BC-4445-AAFE-1F4A2DDB268A}"/>
          </ac:spMkLst>
        </pc:spChg>
        <pc:spChg chg="mod">
          <ac:chgData name="" userId="" providerId="" clId="Web-{0F1F6782-F187-45EA-A983-AFF1ECBC5AAD}" dt="2019-04-05T16:40:04.694" v="18" actId="1076"/>
          <ac:spMkLst>
            <pc:docMk/>
            <pc:sldMk cId="3594782444" sldId="858"/>
            <ac:spMk id="18" creationId="{0FDE6481-B801-4D86-9A8A-A381CBBB393F}"/>
          </ac:spMkLst>
        </pc:spChg>
        <pc:picChg chg="del">
          <ac:chgData name="" userId="" providerId="" clId="Web-{0F1F6782-F187-45EA-A983-AFF1ECBC5AAD}" dt="2019-04-05T16:39:42.803" v="12"/>
          <ac:picMkLst>
            <pc:docMk/>
            <pc:sldMk cId="3594782444" sldId="858"/>
            <ac:picMk id="9" creationId="{8E3D1505-452A-4398-A16E-0D7FD4F1C13D}"/>
          </ac:picMkLst>
        </pc:picChg>
        <pc:picChg chg="mod">
          <ac:chgData name="" userId="" providerId="" clId="Web-{0F1F6782-F187-45EA-A983-AFF1ECBC5AAD}" dt="2019-04-05T16:39:56.303" v="16" actId="1076"/>
          <ac:picMkLst>
            <pc:docMk/>
            <pc:sldMk cId="3594782444" sldId="858"/>
            <ac:picMk id="11" creationId="{E35D184D-3B8D-47C8-B919-527AF9B9827E}"/>
          </ac:picMkLst>
        </pc:picChg>
        <pc:picChg chg="mod">
          <ac:chgData name="" userId="" providerId="" clId="Web-{0F1F6782-F187-45EA-A983-AFF1ECBC5AAD}" dt="2019-04-05T16:39:53.741" v="15" actId="1076"/>
          <ac:picMkLst>
            <pc:docMk/>
            <pc:sldMk cId="3594782444" sldId="858"/>
            <ac:picMk id="13" creationId="{A7E0CAE5-D4D8-46B1-A7E0-5A3ED70A480B}"/>
          </ac:picMkLst>
        </pc:picChg>
      </pc:sldChg>
    </pc:docChg>
  </pc:docChgLst>
  <pc:docChgLst>
    <pc:chgData clId="Web-{83F9571E-F9BD-4BB5-8E51-3B434DAE3181}"/>
    <pc:docChg chg="addSld modSld">
      <pc:chgData name="" userId="" providerId="" clId="Web-{83F9571E-F9BD-4BB5-8E51-3B434DAE3181}" dt="2018-12-07T19:48:24.418" v="89" actId="14100"/>
      <pc:docMkLst>
        <pc:docMk/>
      </pc:docMkLst>
      <pc:sldChg chg="addSp delSp modSp">
        <pc:chgData name="" userId="" providerId="" clId="Web-{83F9571E-F9BD-4BB5-8E51-3B434DAE3181}" dt="2018-12-07T19:41:04.112" v="1"/>
        <pc:sldMkLst>
          <pc:docMk/>
          <pc:sldMk cId="1484073066" sldId="748"/>
        </pc:sldMkLst>
        <pc:picChg chg="add del mod">
          <ac:chgData name="" userId="" providerId="" clId="Web-{83F9571E-F9BD-4BB5-8E51-3B434DAE3181}" dt="2018-12-07T19:41:04.112" v="1"/>
          <ac:picMkLst>
            <pc:docMk/>
            <pc:sldMk cId="1484073066" sldId="748"/>
            <ac:picMk id="4" creationId="{333638AC-78D5-4019-912C-6AF9C3070FAE}"/>
          </ac:picMkLst>
        </pc:picChg>
      </pc:sldChg>
      <pc:sldChg chg="addSp delSp modSp add replId">
        <pc:chgData name="" userId="" providerId="" clId="Web-{83F9571E-F9BD-4BB5-8E51-3B434DAE3181}" dt="2018-12-07T19:45:51.151" v="77" actId="14100"/>
        <pc:sldMkLst>
          <pc:docMk/>
          <pc:sldMk cId="3888415878" sldId="800"/>
        </pc:sldMkLst>
        <pc:spChg chg="del">
          <ac:chgData name="" userId="" providerId="" clId="Web-{83F9571E-F9BD-4BB5-8E51-3B434DAE3181}" dt="2018-12-07T19:42:00.415" v="7"/>
          <ac:spMkLst>
            <pc:docMk/>
            <pc:sldMk cId="3888415878" sldId="800"/>
            <ac:spMk id="2" creationId="{00000000-0000-0000-0000-000000000000}"/>
          </ac:spMkLst>
        </pc:spChg>
        <pc:spChg chg="del">
          <ac:chgData name="" userId="" providerId="" clId="Web-{83F9571E-F9BD-4BB5-8E51-3B434DAE3181}" dt="2018-12-07T19:41:56.712" v="6"/>
          <ac:spMkLst>
            <pc:docMk/>
            <pc:sldMk cId="3888415878" sldId="800"/>
            <ac:spMk id="3" creationId="{00000000-0000-0000-0000-000000000000}"/>
          </ac:spMkLst>
        </pc:spChg>
        <pc:spChg chg="add del mod">
          <ac:chgData name="" userId="" providerId="" clId="Web-{83F9571E-F9BD-4BB5-8E51-3B434DAE3181}" dt="2018-12-07T19:42:19.603" v="11"/>
          <ac:spMkLst>
            <pc:docMk/>
            <pc:sldMk cId="3888415878" sldId="800"/>
            <ac:spMk id="7" creationId="{3408F5EB-C4C1-422B-A636-DE1EFF3B858B}"/>
          </ac:spMkLst>
        </pc:spChg>
        <pc:spChg chg="add del mod">
          <ac:chgData name="" userId="" providerId="" clId="Web-{83F9571E-F9BD-4BB5-8E51-3B434DAE3181}" dt="2018-12-07T19:44:40.447" v="74"/>
          <ac:spMkLst>
            <pc:docMk/>
            <pc:sldMk cId="3888415878" sldId="800"/>
            <ac:spMk id="10" creationId="{FA1E091A-0296-4177-AEF8-7A6B711556D9}"/>
          </ac:spMkLst>
        </pc:spChg>
        <pc:picChg chg="add del mod">
          <ac:chgData name="" userId="" providerId="" clId="Web-{83F9571E-F9BD-4BB5-8E51-3B434DAE3181}" dt="2018-12-07T19:42:15.243" v="10"/>
          <ac:picMkLst>
            <pc:docMk/>
            <pc:sldMk cId="3888415878" sldId="800"/>
            <ac:picMk id="4" creationId="{ED8DC695-3C43-4D6A-8C59-18C68551CEED}"/>
          </ac:picMkLst>
        </pc:picChg>
        <pc:picChg chg="add del mod">
          <ac:chgData name="" userId="" providerId="" clId="Web-{83F9571E-F9BD-4BB5-8E51-3B434DAE3181}" dt="2018-12-07T19:43:53.244" v="15"/>
          <ac:picMkLst>
            <pc:docMk/>
            <pc:sldMk cId="3888415878" sldId="800"/>
            <ac:picMk id="8" creationId="{69E044F8-F97B-434E-8294-348F649847B9}"/>
          </ac:picMkLst>
        </pc:picChg>
        <pc:picChg chg="add mod">
          <ac:chgData name="" userId="" providerId="" clId="Web-{83F9571E-F9BD-4BB5-8E51-3B434DAE3181}" dt="2018-12-07T19:45:51.151" v="77" actId="14100"/>
          <ac:picMkLst>
            <pc:docMk/>
            <pc:sldMk cId="3888415878" sldId="800"/>
            <ac:picMk id="11" creationId="{0C862287-C336-4228-8409-324C7B3C1BD6}"/>
          </ac:picMkLst>
        </pc:picChg>
      </pc:sldChg>
      <pc:sldChg chg="addSp delSp modSp add replId">
        <pc:chgData name="" userId="" providerId="" clId="Web-{83F9571E-F9BD-4BB5-8E51-3B434DAE3181}" dt="2018-12-07T19:47:17.558" v="83"/>
        <pc:sldMkLst>
          <pc:docMk/>
          <pc:sldMk cId="2594622131" sldId="801"/>
        </pc:sldMkLst>
        <pc:spChg chg="del">
          <ac:chgData name="" userId="" providerId="" clId="Web-{83F9571E-F9BD-4BB5-8E51-3B434DAE3181}" dt="2018-12-07T19:46:39.839" v="80"/>
          <ac:spMkLst>
            <pc:docMk/>
            <pc:sldMk cId="2594622131" sldId="801"/>
            <ac:spMk id="2" creationId="{00000000-0000-0000-0000-000000000000}"/>
          </ac:spMkLst>
        </pc:spChg>
        <pc:spChg chg="del">
          <ac:chgData name="" userId="" providerId="" clId="Web-{83F9571E-F9BD-4BB5-8E51-3B434DAE3181}" dt="2018-12-07T19:46:08.948" v="78"/>
          <ac:spMkLst>
            <pc:docMk/>
            <pc:sldMk cId="2594622131" sldId="801"/>
            <ac:spMk id="3" creationId="{00000000-0000-0000-0000-000000000000}"/>
          </ac:spMkLst>
        </pc:spChg>
        <pc:spChg chg="add del mod">
          <ac:chgData name="" userId="" providerId="" clId="Web-{83F9571E-F9BD-4BB5-8E51-3B434DAE3181}" dt="2018-12-07T19:47:17.558" v="83"/>
          <ac:spMkLst>
            <pc:docMk/>
            <pc:sldMk cId="2594622131" sldId="801"/>
            <ac:spMk id="7" creationId="{FF8A9AC4-F65B-456D-AF25-5E1B607A8366}"/>
          </ac:spMkLst>
        </pc:spChg>
        <pc:picChg chg="add mod">
          <ac:chgData name="" userId="" providerId="" clId="Web-{83F9571E-F9BD-4BB5-8E51-3B434DAE3181}" dt="2018-12-07T19:46:53.745" v="82" actId="14100"/>
          <ac:picMkLst>
            <pc:docMk/>
            <pc:sldMk cId="2594622131" sldId="801"/>
            <ac:picMk id="4" creationId="{C6512CA5-7A97-41C9-8249-5C5B826D5747}"/>
          </ac:picMkLst>
        </pc:picChg>
      </pc:sldChg>
      <pc:sldChg chg="addSp delSp modSp add replId">
        <pc:chgData name="" userId="" providerId="" clId="Web-{83F9571E-F9BD-4BB5-8E51-3B434DAE3181}" dt="2018-12-07T19:48:24.418" v="89" actId="14100"/>
        <pc:sldMkLst>
          <pc:docMk/>
          <pc:sldMk cId="3345868923" sldId="802"/>
        </pc:sldMkLst>
        <pc:spChg chg="del">
          <ac:chgData name="" userId="" providerId="" clId="Web-{83F9571E-F9BD-4BB5-8E51-3B434DAE3181}" dt="2018-12-07T19:48:07.465" v="86"/>
          <ac:spMkLst>
            <pc:docMk/>
            <pc:sldMk cId="3345868923" sldId="802"/>
            <ac:spMk id="2" creationId="{00000000-0000-0000-0000-000000000000}"/>
          </ac:spMkLst>
        </pc:spChg>
        <pc:spChg chg="del">
          <ac:chgData name="" userId="" providerId="" clId="Web-{83F9571E-F9BD-4BB5-8E51-3B434DAE3181}" dt="2018-12-07T19:47:38.699" v="84"/>
          <ac:spMkLst>
            <pc:docMk/>
            <pc:sldMk cId="3345868923" sldId="802"/>
            <ac:spMk id="3" creationId="{00000000-0000-0000-0000-000000000000}"/>
          </ac:spMkLst>
        </pc:spChg>
        <pc:spChg chg="add del mod">
          <ac:chgData name="" userId="" providerId="" clId="Web-{83F9571E-F9BD-4BB5-8E51-3B434DAE3181}" dt="2018-12-07T19:48:12.418" v="87"/>
          <ac:spMkLst>
            <pc:docMk/>
            <pc:sldMk cId="3345868923" sldId="802"/>
            <ac:spMk id="7" creationId="{79A3BED9-A5F6-4060-AE46-AB9139D405C2}"/>
          </ac:spMkLst>
        </pc:spChg>
        <pc:picChg chg="add mod">
          <ac:chgData name="" userId="" providerId="" clId="Web-{83F9571E-F9BD-4BB5-8E51-3B434DAE3181}" dt="2018-12-07T19:48:24.418" v="89" actId="14100"/>
          <ac:picMkLst>
            <pc:docMk/>
            <pc:sldMk cId="3345868923" sldId="802"/>
            <ac:picMk id="4" creationId="{842780BE-A543-435C-85EF-F7F36F94100E}"/>
          </ac:picMkLst>
        </pc:picChg>
      </pc:sldChg>
    </pc:docChg>
  </pc:docChgLst>
  <pc:docChgLst>
    <pc:chgData clId="Web-{746B6C7A-2784-402B-B42A-74279487358C}"/>
    <pc:docChg chg="addSld delSld modSld sldOrd">
      <pc:chgData name="" userId="" providerId="" clId="Web-{746B6C7A-2784-402B-B42A-74279487358C}" dt="2018-12-06T18:01:40.068" v="592"/>
      <pc:docMkLst>
        <pc:docMk/>
      </pc:docMkLst>
      <pc:sldChg chg="modSp modNotes">
        <pc:chgData name="" userId="" providerId="" clId="Web-{746B6C7A-2784-402B-B42A-74279487358C}" dt="2018-12-06T18:01:13.677" v="575" actId="20577"/>
        <pc:sldMkLst>
          <pc:docMk/>
          <pc:sldMk cId="1574448578" sldId="747"/>
        </pc:sldMkLst>
        <pc:spChg chg="mod">
          <ac:chgData name="" userId="" providerId="" clId="Web-{746B6C7A-2784-402B-B42A-74279487358C}" dt="2018-12-06T18:01:13.677" v="575" actId="20577"/>
          <ac:spMkLst>
            <pc:docMk/>
            <pc:sldMk cId="1574448578" sldId="747"/>
            <ac:spMk id="3" creationId="{00000000-0000-0000-0000-000000000000}"/>
          </ac:spMkLst>
        </pc:spChg>
      </pc:sldChg>
      <pc:sldChg chg="modSp">
        <pc:chgData name="" userId="" providerId="" clId="Web-{746B6C7A-2784-402B-B42A-74279487358C}" dt="2018-12-06T17:53:45.424" v="361" actId="20577"/>
        <pc:sldMkLst>
          <pc:docMk/>
          <pc:sldMk cId="2597779184" sldId="765"/>
        </pc:sldMkLst>
        <pc:spChg chg="mod">
          <ac:chgData name="" userId="" providerId="" clId="Web-{746B6C7A-2784-402B-B42A-74279487358C}" dt="2018-12-06T17:53:45.424" v="361" actId="20577"/>
          <ac:spMkLst>
            <pc:docMk/>
            <pc:sldMk cId="2597779184" sldId="765"/>
            <ac:spMk id="8" creationId="{00000000-0000-0000-0000-000000000000}"/>
          </ac:spMkLst>
        </pc:spChg>
      </pc:sldChg>
      <pc:sldChg chg="ord">
        <pc:chgData name="" userId="" providerId="" clId="Web-{746B6C7A-2784-402B-B42A-74279487358C}" dt="2018-12-06T17:39:56.980" v="92"/>
        <pc:sldMkLst>
          <pc:docMk/>
          <pc:sldMk cId="2169528010" sldId="772"/>
        </pc:sldMkLst>
      </pc:sldChg>
      <pc:sldChg chg="ord">
        <pc:chgData name="" userId="" providerId="" clId="Web-{746B6C7A-2784-402B-B42A-74279487358C}" dt="2018-12-06T17:39:52.605" v="90"/>
        <pc:sldMkLst>
          <pc:docMk/>
          <pc:sldMk cId="2139985828" sldId="775"/>
        </pc:sldMkLst>
      </pc:sldChg>
      <pc:sldChg chg="ord">
        <pc:chgData name="" userId="" providerId="" clId="Web-{746B6C7A-2784-402B-B42A-74279487358C}" dt="2018-12-06T17:39:54.652" v="91"/>
        <pc:sldMkLst>
          <pc:docMk/>
          <pc:sldMk cId="2931457843" sldId="776"/>
        </pc:sldMkLst>
      </pc:sldChg>
      <pc:sldChg chg="modSp new ord modNotes">
        <pc:chgData name="" userId="" providerId="" clId="Web-{746B6C7A-2784-402B-B42A-74279487358C}" dt="2018-12-06T17:51:59.861" v="343" actId="14100"/>
        <pc:sldMkLst>
          <pc:docMk/>
          <pc:sldMk cId="2109297858" sldId="781"/>
        </pc:sldMkLst>
        <pc:spChg chg="mod">
          <ac:chgData name="" userId="" providerId="" clId="Web-{746B6C7A-2784-402B-B42A-74279487358C}" dt="2018-12-06T17:41:15.871" v="113" actId="20577"/>
          <ac:spMkLst>
            <pc:docMk/>
            <pc:sldMk cId="2109297858" sldId="781"/>
            <ac:spMk id="2" creationId="{44935C30-9144-46CD-A44C-C60B5C056797}"/>
          </ac:spMkLst>
        </pc:spChg>
        <pc:spChg chg="mod">
          <ac:chgData name="" userId="" providerId="" clId="Web-{746B6C7A-2784-402B-B42A-74279487358C}" dt="2018-12-06T17:51:59.861" v="343" actId="14100"/>
          <ac:spMkLst>
            <pc:docMk/>
            <pc:sldMk cId="2109297858" sldId="781"/>
            <ac:spMk id="3" creationId="{92C8D240-3DC0-453C-919C-E427E4E6F27F}"/>
          </ac:spMkLst>
        </pc:spChg>
      </pc:sldChg>
      <pc:sldChg chg="add replId">
        <pc:chgData name="" userId="" providerId="" clId="Web-{746B6C7A-2784-402B-B42A-74279487358C}" dt="2018-12-06T17:52:46.345" v="350"/>
        <pc:sldMkLst>
          <pc:docMk/>
          <pc:sldMk cId="1915826361" sldId="782"/>
        </pc:sldMkLst>
      </pc:sldChg>
      <pc:sldChg chg="modSp add replId">
        <pc:chgData name="" userId="" providerId="" clId="Web-{746B6C7A-2784-402B-B42A-74279487358C}" dt="2018-12-06T17:54:07.080" v="378" actId="20577"/>
        <pc:sldMkLst>
          <pc:docMk/>
          <pc:sldMk cId="1449137397" sldId="783"/>
        </pc:sldMkLst>
        <pc:spChg chg="mod">
          <ac:chgData name="" userId="" providerId="" clId="Web-{746B6C7A-2784-402B-B42A-74279487358C}" dt="2018-12-06T17:54:07.080" v="378" actId="20577"/>
          <ac:spMkLst>
            <pc:docMk/>
            <pc:sldMk cId="1449137397" sldId="783"/>
            <ac:spMk id="2" creationId="{E197D5F1-9DA3-469E-9673-834CC931B24C}"/>
          </ac:spMkLst>
        </pc:spChg>
      </pc:sldChg>
      <pc:sldChg chg="modSp add replId">
        <pc:chgData name="" userId="" providerId="" clId="Web-{746B6C7A-2784-402B-B42A-74279487358C}" dt="2018-12-06T17:58:23.957" v="491" actId="20577"/>
        <pc:sldMkLst>
          <pc:docMk/>
          <pc:sldMk cId="3152306230" sldId="784"/>
        </pc:sldMkLst>
        <pc:spChg chg="mod">
          <ac:chgData name="" userId="" providerId="" clId="Web-{746B6C7A-2784-402B-B42A-74279487358C}" dt="2018-12-06T17:55:43.081" v="384" actId="20577"/>
          <ac:spMkLst>
            <pc:docMk/>
            <pc:sldMk cId="3152306230" sldId="784"/>
            <ac:spMk id="5" creationId="{00000000-0000-0000-0000-000000000000}"/>
          </ac:spMkLst>
        </pc:spChg>
        <pc:spChg chg="mod">
          <ac:chgData name="" userId="" providerId="" clId="Web-{746B6C7A-2784-402B-B42A-74279487358C}" dt="2018-12-06T17:58:23.957" v="491" actId="20577"/>
          <ac:spMkLst>
            <pc:docMk/>
            <pc:sldMk cId="3152306230" sldId="784"/>
            <ac:spMk id="7" creationId="{00000000-0000-0000-0000-000000000000}"/>
          </ac:spMkLst>
        </pc:spChg>
      </pc:sldChg>
      <pc:sldChg chg="modSp add del replId">
        <pc:chgData name="" userId="" providerId="" clId="Web-{746B6C7A-2784-402B-B42A-74279487358C}" dt="2018-12-06T18:01:40.068" v="592"/>
        <pc:sldMkLst>
          <pc:docMk/>
          <pc:sldMk cId="1542842083" sldId="785"/>
        </pc:sldMkLst>
        <pc:spChg chg="mod">
          <ac:chgData name="" userId="" providerId="" clId="Web-{746B6C7A-2784-402B-B42A-74279487358C}" dt="2018-12-06T18:01:24.927" v="580" actId="20577"/>
          <ac:spMkLst>
            <pc:docMk/>
            <pc:sldMk cId="1542842083" sldId="785"/>
            <ac:spMk id="5" creationId="{00000000-0000-0000-0000-000000000000}"/>
          </ac:spMkLst>
        </pc:spChg>
        <pc:spChg chg="mod">
          <ac:chgData name="" userId="" providerId="" clId="Web-{746B6C7A-2784-402B-B42A-74279487358C}" dt="2018-12-06T18:01:34.630" v="589" actId="20577"/>
          <ac:spMkLst>
            <pc:docMk/>
            <pc:sldMk cId="1542842083" sldId="785"/>
            <ac:spMk id="7" creationId="{00000000-0000-0000-0000-000000000000}"/>
          </ac:spMkLst>
        </pc:spChg>
      </pc:sldChg>
    </pc:docChg>
  </pc:docChgLst>
  <pc:docChgLst>
    <pc:chgData clId="Web-{4C9EDB2C-0AF4-4332-A81F-18317FC61254}"/>
    <pc:docChg chg="addSld delSld modSld">
      <pc:chgData name="" userId="" providerId="" clId="Web-{4C9EDB2C-0AF4-4332-A81F-18317FC61254}" dt="2018-12-11T15:24:55.220" v="33" actId="1076"/>
      <pc:docMkLst>
        <pc:docMk/>
      </pc:docMkLst>
      <pc:sldChg chg="addSp delSp modSp add replId">
        <pc:chgData name="" userId="" providerId="" clId="Web-{4C9EDB2C-0AF4-4332-A81F-18317FC61254}" dt="2018-12-11T15:16:56.469" v="18" actId="1076"/>
        <pc:sldMkLst>
          <pc:docMk/>
          <pc:sldMk cId="4244471658" sldId="848"/>
        </pc:sldMkLst>
        <pc:spChg chg="mod">
          <ac:chgData name="" userId="" providerId="" clId="Web-{4C9EDB2C-0AF4-4332-A81F-18317FC61254}" dt="2018-12-11T15:15:07.219" v="3" actId="20577"/>
          <ac:spMkLst>
            <pc:docMk/>
            <pc:sldMk cId="4244471658" sldId="848"/>
            <ac:spMk id="2" creationId="{00000000-0000-0000-0000-000000000000}"/>
          </ac:spMkLst>
        </pc:spChg>
        <pc:picChg chg="add del mod">
          <ac:chgData name="" userId="" providerId="" clId="Web-{4C9EDB2C-0AF4-4332-A81F-18317FC61254}" dt="2018-12-11T15:16:41.266" v="12"/>
          <ac:picMkLst>
            <pc:docMk/>
            <pc:sldMk cId="4244471658" sldId="848"/>
            <ac:picMk id="3" creationId="{F73ACB32-F5DA-40A4-9A03-32B63B1C8796}"/>
          </ac:picMkLst>
        </pc:picChg>
        <pc:picChg chg="add mod">
          <ac:chgData name="" userId="" providerId="" clId="Web-{4C9EDB2C-0AF4-4332-A81F-18317FC61254}" dt="2018-12-11T15:16:56.469" v="18" actId="1076"/>
          <ac:picMkLst>
            <pc:docMk/>
            <pc:sldMk cId="4244471658" sldId="848"/>
            <ac:picMk id="6" creationId="{4C54C76C-66D1-4EE2-ABA0-5E7CFC8BDF58}"/>
          </ac:picMkLst>
        </pc:picChg>
        <pc:picChg chg="del">
          <ac:chgData name="" userId="" providerId="" clId="Web-{4C9EDB2C-0AF4-4332-A81F-18317FC61254}" dt="2018-12-11T15:15:05.141" v="1"/>
          <ac:picMkLst>
            <pc:docMk/>
            <pc:sldMk cId="4244471658" sldId="848"/>
            <ac:picMk id="2050" creationId="{00000000-0000-0000-0000-000000000000}"/>
          </ac:picMkLst>
        </pc:picChg>
      </pc:sldChg>
      <pc:sldChg chg="add del replId">
        <pc:chgData name="" userId="" providerId="" clId="Web-{4C9EDB2C-0AF4-4332-A81F-18317FC61254}" dt="2018-12-11T15:15:13.157" v="6"/>
        <pc:sldMkLst>
          <pc:docMk/>
          <pc:sldMk cId="721010394" sldId="849"/>
        </pc:sldMkLst>
      </pc:sldChg>
      <pc:sldChg chg="addSp delSp modSp add replId">
        <pc:chgData name="" userId="" providerId="" clId="Web-{4C9EDB2C-0AF4-4332-A81F-18317FC61254}" dt="2018-12-11T15:24:55.220" v="33" actId="1076"/>
        <pc:sldMkLst>
          <pc:docMk/>
          <pc:sldMk cId="1573260172" sldId="849"/>
        </pc:sldMkLst>
        <pc:picChg chg="add del mod">
          <ac:chgData name="" userId="" providerId="" clId="Web-{4C9EDB2C-0AF4-4332-A81F-18317FC61254}" dt="2018-12-11T15:23:21.251" v="28"/>
          <ac:picMkLst>
            <pc:docMk/>
            <pc:sldMk cId="1573260172" sldId="849"/>
            <ac:picMk id="3" creationId="{528D7AD0-C5A4-4A3F-BFE2-8731A60E1EB7}"/>
          </ac:picMkLst>
        </pc:picChg>
        <pc:picChg chg="del">
          <ac:chgData name="" userId="" providerId="" clId="Web-{4C9EDB2C-0AF4-4332-A81F-18317FC61254}" dt="2018-12-11T15:22:21.095" v="20"/>
          <ac:picMkLst>
            <pc:docMk/>
            <pc:sldMk cId="1573260172" sldId="849"/>
            <ac:picMk id="6" creationId="{4C54C76C-66D1-4EE2-ABA0-5E7CFC8BDF58}"/>
          </ac:picMkLst>
        </pc:picChg>
        <pc:picChg chg="add mod">
          <ac:chgData name="" userId="" providerId="" clId="Web-{4C9EDB2C-0AF4-4332-A81F-18317FC61254}" dt="2018-12-11T15:24:55.220" v="33" actId="1076"/>
          <ac:picMkLst>
            <pc:docMk/>
            <pc:sldMk cId="1573260172" sldId="849"/>
            <ac:picMk id="7" creationId="{1D1424EA-800E-4F9D-9436-C1DF8BAF4A3A}"/>
          </ac:picMkLst>
        </pc:picChg>
      </pc:sldChg>
    </pc:docChg>
  </pc:docChgLst>
  <pc:docChgLst>
    <pc:chgData clId="Web-{D291AD62-C5B0-4D8A-9B37-19CA7D3F0F39}"/>
    <pc:docChg chg="modSld">
      <pc:chgData name="" userId="" providerId="" clId="Web-{D291AD62-C5B0-4D8A-9B37-19CA7D3F0F39}" dt="2019-04-09T16:37:51.812" v="0"/>
      <pc:docMkLst>
        <pc:docMk/>
      </pc:docMkLst>
      <pc:sldChg chg="delSp">
        <pc:chgData name="" userId="" providerId="" clId="Web-{D291AD62-C5B0-4D8A-9B37-19CA7D3F0F39}" dt="2019-04-09T16:37:51.812" v="0"/>
        <pc:sldMkLst>
          <pc:docMk/>
          <pc:sldMk cId="1194777067" sldId="884"/>
        </pc:sldMkLst>
        <pc:spChg chg="del">
          <ac:chgData name="" userId="" providerId="" clId="Web-{D291AD62-C5B0-4D8A-9B37-19CA7D3F0F39}" dt="2019-04-09T16:37:51.812" v="0"/>
          <ac:spMkLst>
            <pc:docMk/>
            <pc:sldMk cId="1194777067" sldId="884"/>
            <ac:spMk id="23" creationId="{00000000-0000-0000-0000-000000000000}"/>
          </ac:spMkLst>
        </pc:spChg>
      </pc:sldChg>
    </pc:docChg>
  </pc:docChgLst>
  <pc:docChgLst>
    <pc:chgData clId="Web-{B0EFC62D-FF00-4210-8B07-C1F9FD9CA521}"/>
    <pc:docChg chg="modSld">
      <pc:chgData name="" userId="" providerId="" clId="Web-{B0EFC62D-FF00-4210-8B07-C1F9FD9CA521}" dt="2019-04-08T15:26:05.316" v="7"/>
      <pc:docMkLst>
        <pc:docMk/>
      </pc:docMkLst>
      <pc:sldChg chg="modSp">
        <pc:chgData name="" userId="" providerId="" clId="Web-{B0EFC62D-FF00-4210-8B07-C1F9FD9CA521}" dt="2019-04-08T15:26:05.316" v="7"/>
        <pc:sldMkLst>
          <pc:docMk/>
          <pc:sldMk cId="1449137397" sldId="783"/>
        </pc:sldMkLst>
        <pc:graphicFrameChg chg="mod modGraphic">
          <ac:chgData name="" userId="" providerId="" clId="Web-{B0EFC62D-FF00-4210-8B07-C1F9FD9CA521}" dt="2019-04-08T15:26:05.316" v="7"/>
          <ac:graphicFrameMkLst>
            <pc:docMk/>
            <pc:sldMk cId="1449137397" sldId="783"/>
            <ac:graphicFrameMk id="4" creationId="{0C6FCB55-A8A9-4949-8E99-E4C5482F07AF}"/>
          </ac:graphicFrameMkLst>
        </pc:graphicFrameChg>
      </pc:sldChg>
    </pc:docChg>
  </pc:docChgLst>
  <pc:docChgLst>
    <pc:chgData clId="Web-{A39C080C-C0E4-4D9D-8C72-BF632A62424B}"/>
    <pc:docChg chg="modSld">
      <pc:chgData name="" userId="" providerId="" clId="Web-{A39C080C-C0E4-4D9D-8C72-BF632A62424B}" dt="2019-07-25T17:01:29.983" v="9" actId="14100"/>
      <pc:docMkLst>
        <pc:docMk/>
      </pc:docMkLst>
      <pc:sldChg chg="addSp delSp modSp">
        <pc:chgData name="" userId="" providerId="" clId="Web-{A39C080C-C0E4-4D9D-8C72-BF632A62424B}" dt="2019-07-25T17:01:29.983" v="9" actId="14100"/>
        <pc:sldMkLst>
          <pc:docMk/>
          <pc:sldMk cId="1538286577" sldId="913"/>
        </pc:sldMkLst>
        <pc:spChg chg="mod">
          <ac:chgData name="" userId="" providerId="" clId="Web-{A39C080C-C0E4-4D9D-8C72-BF632A62424B}" dt="2019-07-25T17:01:21.295" v="5" actId="20577"/>
          <ac:spMkLst>
            <pc:docMk/>
            <pc:sldMk cId="1538286577" sldId="913"/>
            <ac:spMk id="3" creationId="{92C8D240-3DC0-453C-919C-E427E4E6F27F}"/>
          </ac:spMkLst>
        </pc:spChg>
        <pc:picChg chg="del">
          <ac:chgData name="" userId="" providerId="" clId="Web-{A39C080C-C0E4-4D9D-8C72-BF632A62424B}" dt="2019-07-25T17:00:46.404" v="0"/>
          <ac:picMkLst>
            <pc:docMk/>
            <pc:sldMk cId="1538286577" sldId="913"/>
            <ac:picMk id="4" creationId="{4494F14E-4F75-48EF-9D37-E21B742CA13C}"/>
          </ac:picMkLst>
        </pc:picChg>
        <pc:picChg chg="add mod">
          <ac:chgData name="" userId="" providerId="" clId="Web-{A39C080C-C0E4-4D9D-8C72-BF632A62424B}" dt="2019-07-25T17:01:29.983" v="9" actId="14100"/>
          <ac:picMkLst>
            <pc:docMk/>
            <pc:sldMk cId="1538286577" sldId="913"/>
            <ac:picMk id="5" creationId="{5EF65AB7-D977-4CA3-89AD-DD8C6F49EF3C}"/>
          </ac:picMkLst>
        </pc:picChg>
      </pc:sldChg>
    </pc:docChg>
  </pc:docChgLst>
  <pc:docChgLst>
    <pc:chgData clId="Web-{C86AAABF-B250-437C-9398-722B63F16536}"/>
    <pc:docChg chg="modSld">
      <pc:chgData name="" userId="" providerId="" clId="Web-{C86AAABF-B250-437C-9398-722B63F16536}" dt="2018-12-11T15:04:10.203" v="395"/>
      <pc:docMkLst>
        <pc:docMk/>
      </pc:docMkLst>
      <pc:sldChg chg="addSp delSp modSp">
        <pc:chgData name="" userId="" providerId="" clId="Web-{C86AAABF-B250-437C-9398-722B63F16536}" dt="2018-12-11T15:04:10.203" v="395"/>
        <pc:sldMkLst>
          <pc:docMk/>
          <pc:sldMk cId="2175324110" sldId="820"/>
        </pc:sldMkLst>
        <pc:spChg chg="mod">
          <ac:chgData name="" userId="" providerId="" clId="Web-{C86AAABF-B250-437C-9398-722B63F16536}" dt="2018-12-11T15:02:51.297" v="377" actId="20577"/>
          <ac:spMkLst>
            <pc:docMk/>
            <pc:sldMk cId="2175324110" sldId="820"/>
            <ac:spMk id="2" creationId="{00000000-0000-0000-0000-000000000000}"/>
          </ac:spMkLst>
        </pc:spChg>
        <pc:spChg chg="add del mod">
          <ac:chgData name="" userId="" providerId="" clId="Web-{C86AAABF-B250-437C-9398-722B63F16536}" dt="2018-12-11T14:43:53.281" v="29"/>
          <ac:spMkLst>
            <pc:docMk/>
            <pc:sldMk cId="2175324110" sldId="820"/>
            <ac:spMk id="13" creationId="{AC4769C4-0D36-4FE2-8276-2B572D027FE2}"/>
          </ac:spMkLst>
        </pc:spChg>
        <pc:graphicFrameChg chg="del mod modGraphic">
          <ac:chgData name="" userId="" providerId="" clId="Web-{C86AAABF-B250-437C-9398-722B63F16536}" dt="2018-12-11T14:43:46.515" v="28"/>
          <ac:graphicFrameMkLst>
            <pc:docMk/>
            <pc:sldMk cId="2175324110" sldId="820"/>
            <ac:graphicFrameMk id="4" creationId="{00000000-0000-0000-0000-000000000000}"/>
          </ac:graphicFrameMkLst>
        </pc:graphicFrameChg>
        <pc:graphicFrameChg chg="add del mod">
          <ac:chgData name="" userId="" providerId="" clId="Web-{C86AAABF-B250-437C-9398-722B63F16536}" dt="2018-12-11T14:42:57.468" v="19"/>
          <ac:graphicFrameMkLst>
            <pc:docMk/>
            <pc:sldMk cId="2175324110" sldId="820"/>
            <ac:graphicFrameMk id="5" creationId="{A1C6794A-6CBC-4374-81D6-AE7339B9253B}"/>
          </ac:graphicFrameMkLst>
        </pc:graphicFrameChg>
        <pc:graphicFrameChg chg="add del mod">
          <ac:chgData name="" userId="" providerId="" clId="Web-{C86AAABF-B250-437C-9398-722B63F16536}" dt="2018-12-11T14:43:07.968" v="23"/>
          <ac:graphicFrameMkLst>
            <pc:docMk/>
            <pc:sldMk cId="2175324110" sldId="820"/>
            <ac:graphicFrameMk id="7" creationId="{323D119F-BF96-441F-9EA7-891DDBB2E658}"/>
          </ac:graphicFrameMkLst>
        </pc:graphicFrameChg>
        <pc:graphicFrameChg chg="add del mod">
          <ac:chgData name="" userId="" providerId="" clId="Web-{C86AAABF-B250-437C-9398-722B63F16536}" dt="2018-12-11T14:43:16.968" v="25"/>
          <ac:graphicFrameMkLst>
            <pc:docMk/>
            <pc:sldMk cId="2175324110" sldId="820"/>
            <ac:graphicFrameMk id="9" creationId="{AAD0A000-234E-442A-B541-783CF0EE19F3}"/>
          </ac:graphicFrameMkLst>
        </pc:graphicFrameChg>
        <pc:graphicFrameChg chg="add del mod">
          <ac:chgData name="" userId="" providerId="" clId="Web-{C86AAABF-B250-437C-9398-722B63F16536}" dt="2018-12-11T14:43:36.156" v="27"/>
          <ac:graphicFrameMkLst>
            <pc:docMk/>
            <pc:sldMk cId="2175324110" sldId="820"/>
            <ac:graphicFrameMk id="11" creationId="{05AE691B-33C5-4C00-8CD4-EC8B0913EDBF}"/>
          </ac:graphicFrameMkLst>
        </pc:graphicFrameChg>
        <pc:graphicFrameChg chg="add mod ord modGraphic">
          <ac:chgData name="" userId="" providerId="" clId="Web-{C86AAABF-B250-437C-9398-722B63F16536}" dt="2018-12-11T15:04:10.203" v="395"/>
          <ac:graphicFrameMkLst>
            <pc:docMk/>
            <pc:sldMk cId="2175324110" sldId="820"/>
            <ac:graphicFrameMk id="15" creationId="{2DEC3E21-1CC5-4311-93D3-71FBC916596C}"/>
          </ac:graphicFrameMkLst>
        </pc:graphicFrameChg>
      </pc:sldChg>
    </pc:docChg>
  </pc:docChgLst>
  <pc:docChgLst>
    <pc:chgData clId="Web-{5162D951-8154-48DF-B8F0-3599C9A33924}"/>
    <pc:docChg chg="modSld">
      <pc:chgData name="" userId="" providerId="" clId="Web-{5162D951-8154-48DF-B8F0-3599C9A33924}" dt="2018-12-06T19:19:06.745" v="413" actId="20577"/>
      <pc:docMkLst>
        <pc:docMk/>
      </pc:docMkLst>
      <pc:sldChg chg="modSp">
        <pc:chgData name="" userId="" providerId="" clId="Web-{5162D951-8154-48DF-B8F0-3599C9A33924}" dt="2018-12-06T19:19:06.730" v="412" actId="20577"/>
        <pc:sldMkLst>
          <pc:docMk/>
          <pc:sldMk cId="2109297858" sldId="781"/>
        </pc:sldMkLst>
        <pc:spChg chg="mod">
          <ac:chgData name="" userId="" providerId="" clId="Web-{5162D951-8154-48DF-B8F0-3599C9A33924}" dt="2018-12-06T19:19:06.730" v="412" actId="20577"/>
          <ac:spMkLst>
            <pc:docMk/>
            <pc:sldMk cId="2109297858" sldId="781"/>
            <ac:spMk id="3" creationId="{92C8D240-3DC0-453C-919C-E427E4E6F27F}"/>
          </ac:spMkLst>
        </pc:spChg>
      </pc:sldChg>
    </pc:docChg>
  </pc:docChgLst>
  <pc:docChgLst>
    <pc:chgData clId="Web-{8AC64E4E-CB70-4BDF-82B2-2311694E9F3F}"/>
    <pc:docChg chg="addSld delSld modSld">
      <pc:chgData name="" userId="" providerId="" clId="Web-{8AC64E4E-CB70-4BDF-82B2-2311694E9F3F}" dt="2018-07-23T13:36:45.034" v="29"/>
      <pc:docMkLst>
        <pc:docMk/>
      </pc:docMkLst>
      <pc:sldChg chg="addSp delSp modSp add del replId">
        <pc:chgData name="" userId="" providerId="" clId="Web-{8AC64E4E-CB70-4BDF-82B2-2311694E9F3F}" dt="2018-07-23T13:36:39.268" v="27"/>
        <pc:sldMkLst>
          <pc:docMk/>
          <pc:sldMk cId="1256787714" sldId="748"/>
        </pc:sldMkLst>
        <pc:spChg chg="del">
          <ac:chgData name="" userId="" providerId="" clId="Web-{8AC64E4E-CB70-4BDF-82B2-2311694E9F3F}" dt="2018-07-23T13:32:02.287" v="2"/>
          <ac:spMkLst>
            <pc:docMk/>
            <pc:sldMk cId="1256787714" sldId="748"/>
            <ac:spMk id="2" creationId="{00000000-0000-0000-0000-000000000000}"/>
          </ac:spMkLst>
        </pc:spChg>
        <pc:spChg chg="del">
          <ac:chgData name="" userId="" providerId="" clId="Web-{8AC64E4E-CB70-4BDF-82B2-2311694E9F3F}" dt="2018-07-23T13:32:02.272" v="1"/>
          <ac:spMkLst>
            <pc:docMk/>
            <pc:sldMk cId="1256787714" sldId="748"/>
            <ac:spMk id="4" creationId="{00000000-0000-0000-0000-000000000000}"/>
          </ac:spMkLst>
        </pc:spChg>
        <pc:spChg chg="add del mod">
          <ac:chgData name="" userId="" providerId="" clId="Web-{8AC64E4E-CB70-4BDF-82B2-2311694E9F3F}" dt="2018-07-23T13:32:41.570" v="8"/>
          <ac:spMkLst>
            <pc:docMk/>
            <pc:sldMk cId="1256787714" sldId="748"/>
            <ac:spMk id="5" creationId="{FDE215F2-9258-4BDA-B7A1-A174F0D1B71C}"/>
          </ac:spMkLst>
        </pc:spChg>
        <pc:spChg chg="add mod">
          <ac:chgData name="" userId="" providerId="" clId="Web-{8AC64E4E-CB70-4BDF-82B2-2311694E9F3F}" dt="2018-07-23T13:32:30.570" v="5" actId="20577"/>
          <ac:spMkLst>
            <pc:docMk/>
            <pc:sldMk cId="1256787714" sldId="748"/>
            <ac:spMk id="7" creationId="{8D328639-D179-4799-A04F-40943D76AA01}"/>
          </ac:spMkLst>
        </pc:spChg>
        <pc:spChg chg="add del mod">
          <ac:chgData name="" userId="" providerId="" clId="Web-{8AC64E4E-CB70-4BDF-82B2-2311694E9F3F}" dt="2018-07-23T13:35:40.594" v="22"/>
          <ac:spMkLst>
            <pc:docMk/>
            <pc:sldMk cId="1256787714" sldId="748"/>
            <ac:spMk id="12" creationId="{7AC69768-D8D0-42AD-8AAC-E8DEF2F1A7DE}"/>
          </ac:spMkLst>
        </pc:spChg>
        <pc:picChg chg="add del mod ord">
          <ac:chgData name="" userId="" providerId="" clId="Web-{8AC64E4E-CB70-4BDF-82B2-2311694E9F3F}" dt="2018-07-23T13:32:17.882" v="4"/>
          <ac:picMkLst>
            <pc:docMk/>
            <pc:sldMk cId="1256787714" sldId="748"/>
            <ac:picMk id="8" creationId="{6B6970EC-CFE7-4AFA-BACF-6246036725ED}"/>
          </ac:picMkLst>
        </pc:picChg>
        <pc:picChg chg="add del mod">
          <ac:chgData name="" userId="" providerId="" clId="Web-{8AC64E4E-CB70-4BDF-82B2-2311694E9F3F}" dt="2018-07-23T13:33:09.383" v="10"/>
          <ac:picMkLst>
            <pc:docMk/>
            <pc:sldMk cId="1256787714" sldId="748"/>
            <ac:picMk id="10" creationId="{DDDB91B3-FB0D-4C1E-9A65-ADDAF15322B4}"/>
          </ac:picMkLst>
        </pc:picChg>
        <pc:picChg chg="add del mod">
          <ac:chgData name="" userId="" providerId="" clId="Web-{8AC64E4E-CB70-4BDF-82B2-2311694E9F3F}" dt="2018-07-23T13:36:31.815" v="26"/>
          <ac:picMkLst>
            <pc:docMk/>
            <pc:sldMk cId="1256787714" sldId="748"/>
            <ac:picMk id="13" creationId="{75AC8A2E-3DE3-4D9D-AC83-165577E43D67}"/>
          </ac:picMkLst>
        </pc:picChg>
      </pc:sldChg>
      <pc:sldChg chg="add del replId">
        <pc:chgData name="" userId="" providerId="" clId="Web-{8AC64E4E-CB70-4BDF-82B2-2311694E9F3F}" dt="2018-07-23T13:36:41.768" v="28"/>
        <pc:sldMkLst>
          <pc:docMk/>
          <pc:sldMk cId="1562107088" sldId="749"/>
        </pc:sldMkLst>
      </pc:sldChg>
      <pc:sldChg chg="addSp delSp modSp add del replId">
        <pc:chgData name="" userId="" providerId="" clId="Web-{8AC64E4E-CB70-4BDF-82B2-2311694E9F3F}" dt="2018-07-23T13:36:45.034" v="29"/>
        <pc:sldMkLst>
          <pc:docMk/>
          <pc:sldMk cId="3530834564" sldId="750"/>
        </pc:sldMkLst>
        <pc:picChg chg="add del mod">
          <ac:chgData name="" userId="" providerId="" clId="Web-{8AC64E4E-CB70-4BDF-82B2-2311694E9F3F}" dt="2018-07-23T13:34:45.811" v="16"/>
          <ac:picMkLst>
            <pc:docMk/>
            <pc:sldMk cId="3530834564" sldId="750"/>
            <ac:picMk id="2" creationId="{E1863BBA-33E6-4F1F-BF79-EEAC9C0379F9}"/>
          </ac:picMkLst>
        </pc:picChg>
      </pc:sldChg>
    </pc:docChg>
  </pc:docChgLst>
  <pc:docChgLst>
    <pc:chgData clId="Web-{1839FC0A-AC35-40FB-B9D6-F2AAFDF995DE}"/>
    <pc:docChg chg="modSld">
      <pc:chgData name="" userId="" providerId="" clId="Web-{1839FC0A-AC35-40FB-B9D6-F2AAFDF995DE}" dt="2019-04-05T19:41:12.754" v="75" actId="1076"/>
      <pc:docMkLst>
        <pc:docMk/>
      </pc:docMkLst>
      <pc:sldChg chg="addSp delSp modSp mod modClrScheme chgLayout">
        <pc:chgData name="" userId="" providerId="" clId="Web-{1839FC0A-AC35-40FB-B9D6-F2AAFDF995DE}" dt="2019-04-05T19:41:12.754" v="75" actId="1076"/>
        <pc:sldMkLst>
          <pc:docMk/>
          <pc:sldMk cId="4096711881" sldId="856"/>
        </pc:sldMkLst>
        <pc:spChg chg="mod ord">
          <ac:chgData name="" userId="" providerId="" clId="Web-{1839FC0A-AC35-40FB-B9D6-F2AAFDF995DE}" dt="2019-04-05T19:40:55.018" v="68"/>
          <ac:spMkLst>
            <pc:docMk/>
            <pc:sldMk cId="4096711881" sldId="856"/>
            <ac:spMk id="2" creationId="{00000000-0000-0000-0000-000000000000}"/>
          </ac:spMkLst>
        </pc:spChg>
        <pc:spChg chg="add mod">
          <ac:chgData name="" userId="" providerId="" clId="Web-{1839FC0A-AC35-40FB-B9D6-F2AAFDF995DE}" dt="2019-04-05T19:39:14.175" v="62" actId="1076"/>
          <ac:spMkLst>
            <pc:docMk/>
            <pc:sldMk cId="4096711881" sldId="856"/>
            <ac:spMk id="3" creationId="{09C00EA8-3C60-4476-8CDE-95C72BE7A87C}"/>
          </ac:spMkLst>
        </pc:spChg>
        <pc:spChg chg="add del mod ord">
          <ac:chgData name="" userId="" providerId="" clId="Web-{1839FC0A-AC35-40FB-B9D6-F2AAFDF995DE}" dt="2019-04-05T19:40:55.018" v="68"/>
          <ac:spMkLst>
            <pc:docMk/>
            <pc:sldMk cId="4096711881" sldId="856"/>
            <ac:spMk id="6" creationId="{28B1A7DD-E790-475E-94A0-B5EDB9A726D6}"/>
          </ac:spMkLst>
        </pc:spChg>
        <pc:spChg chg="add del mod ord">
          <ac:chgData name="" userId="" providerId="" clId="Web-{1839FC0A-AC35-40FB-B9D6-F2AAFDF995DE}" dt="2019-04-05T19:40:55.018" v="68"/>
          <ac:spMkLst>
            <pc:docMk/>
            <pc:sldMk cId="4096711881" sldId="856"/>
            <ac:spMk id="7" creationId="{7AB4B504-1B53-476E-94C5-632B4D9D8D2B}"/>
          </ac:spMkLst>
        </pc:spChg>
        <pc:picChg chg="add del mod">
          <ac:chgData name="" userId="" providerId="" clId="Web-{1839FC0A-AC35-40FB-B9D6-F2AAFDF995DE}" dt="2019-04-05T19:39:24.596" v="66"/>
          <ac:picMkLst>
            <pc:docMk/>
            <pc:sldMk cId="4096711881" sldId="856"/>
            <ac:picMk id="4" creationId="{779FF5AE-98AC-4F03-8353-EF4C2025B2D6}"/>
          </ac:picMkLst>
        </pc:picChg>
        <pc:picChg chg="add mod">
          <ac:chgData name="" userId="" providerId="" clId="Web-{1839FC0A-AC35-40FB-B9D6-F2AAFDF995DE}" dt="2019-04-05T19:41:12.754" v="75" actId="1076"/>
          <ac:picMkLst>
            <pc:docMk/>
            <pc:sldMk cId="4096711881" sldId="856"/>
            <ac:picMk id="8" creationId="{F7E737D8-B5CE-448E-80F7-1729FC98CFDA}"/>
          </ac:picMkLst>
        </pc:picChg>
      </pc:sldChg>
    </pc:docChg>
  </pc:docChgLst>
  <pc:docChgLst>
    <pc:chgData clId="Web-{63432A46-2C1F-4507-B18C-FDA51F9E7197}"/>
    <pc:docChg chg="modSld">
      <pc:chgData name="" userId="" providerId="" clId="Web-{63432A46-2C1F-4507-B18C-FDA51F9E7197}" dt="2019-04-05T19:48:29.722" v="3"/>
      <pc:docMkLst>
        <pc:docMk/>
      </pc:docMkLst>
      <pc:sldChg chg="addSp delSp modSp">
        <pc:chgData name="" userId="" providerId="" clId="Web-{63432A46-2C1F-4507-B18C-FDA51F9E7197}" dt="2019-04-05T19:48:08.394" v="1"/>
        <pc:sldMkLst>
          <pc:docMk/>
          <pc:sldMk cId="1274490952" sldId="643"/>
        </pc:sldMkLst>
        <pc:picChg chg="add del mod">
          <ac:chgData name="" userId="" providerId="" clId="Web-{63432A46-2C1F-4507-B18C-FDA51F9E7197}" dt="2019-04-05T19:48:08.394" v="1"/>
          <ac:picMkLst>
            <pc:docMk/>
            <pc:sldMk cId="1274490952" sldId="643"/>
            <ac:picMk id="3" creationId="{E631D382-98DE-46D5-B242-D923E290C27F}"/>
          </ac:picMkLst>
        </pc:picChg>
      </pc:sldChg>
      <pc:sldChg chg="addSp delSp modSp">
        <pc:chgData name="" userId="" providerId="" clId="Web-{63432A46-2C1F-4507-B18C-FDA51F9E7197}" dt="2019-04-05T19:48:29.722" v="3"/>
        <pc:sldMkLst>
          <pc:docMk/>
          <pc:sldMk cId="4228988814" sldId="847"/>
        </pc:sldMkLst>
        <pc:picChg chg="add del mod">
          <ac:chgData name="" userId="" providerId="" clId="Web-{63432A46-2C1F-4507-B18C-FDA51F9E7197}" dt="2019-04-05T19:48:29.722" v="3"/>
          <ac:picMkLst>
            <pc:docMk/>
            <pc:sldMk cId="4228988814" sldId="847"/>
            <ac:picMk id="4" creationId="{28EBD4C7-60AF-4AE3-AC35-CE5825EA98F7}"/>
          </ac:picMkLst>
        </pc:picChg>
      </pc:sldChg>
    </pc:docChg>
  </pc:docChgLst>
  <pc:docChgLst>
    <pc:chgData clId="Web-{F9EA7B65-2746-46CF-A78C-E3A981F6F344}"/>
    <pc:docChg chg="modSld">
      <pc:chgData name="" userId="" providerId="" clId="Web-{F9EA7B65-2746-46CF-A78C-E3A981F6F344}" dt="2018-12-11T14:35:49.655" v="3" actId="14100"/>
      <pc:docMkLst>
        <pc:docMk/>
      </pc:docMkLst>
      <pc:sldChg chg="addSp delSp modSp">
        <pc:chgData name="" userId="" providerId="" clId="Web-{F9EA7B65-2746-46CF-A78C-E3A981F6F344}" dt="2018-12-11T14:35:49.655" v="3" actId="14100"/>
        <pc:sldMkLst>
          <pc:docMk/>
          <pc:sldMk cId="1690778129" sldId="836"/>
        </pc:sldMkLst>
        <pc:picChg chg="add mod">
          <ac:chgData name="" userId="" providerId="" clId="Web-{F9EA7B65-2746-46CF-A78C-E3A981F6F344}" dt="2018-12-11T14:35:49.655" v="3" actId="14100"/>
          <ac:picMkLst>
            <pc:docMk/>
            <pc:sldMk cId="1690778129" sldId="836"/>
            <ac:picMk id="2" creationId="{0FCEFF80-7C8C-4945-82D7-ADC57A4A9185}"/>
          </ac:picMkLst>
        </pc:picChg>
        <pc:picChg chg="del">
          <ac:chgData name="" userId="" providerId="" clId="Web-{F9EA7B65-2746-46CF-A78C-E3A981F6F344}" dt="2018-12-11T14:35:17.593" v="0"/>
          <ac:picMkLst>
            <pc:docMk/>
            <pc:sldMk cId="1690778129" sldId="836"/>
            <ac:picMk id="4" creationId="{C6512CA5-7A97-41C9-8249-5C5B826D5747}"/>
          </ac:picMkLst>
        </pc:picChg>
      </pc:sldChg>
    </pc:docChg>
  </pc:docChgLst>
  <pc:docChgLst>
    <pc:chgData clId="Web-{C11D50A0-CE3C-4EED-BEFF-3187A61245BC}"/>
    <pc:docChg chg="modSld">
      <pc:chgData name="" userId="" providerId="" clId="Web-{C11D50A0-CE3C-4EED-BEFF-3187A61245BC}" dt="2018-07-23T22:04:18.832" v="429" actId="20577"/>
      <pc:docMkLst>
        <pc:docMk/>
      </pc:docMkLst>
      <pc:sldChg chg="modSp">
        <pc:chgData name="" userId="" providerId="" clId="Web-{C11D50A0-CE3C-4EED-BEFF-3187A61245BC}" dt="2018-07-23T21:46:18.298" v="84" actId="20577"/>
        <pc:sldMkLst>
          <pc:docMk/>
          <pc:sldMk cId="1574448578" sldId="747"/>
        </pc:sldMkLst>
        <pc:spChg chg="mod">
          <ac:chgData name="" userId="" providerId="" clId="Web-{C11D50A0-CE3C-4EED-BEFF-3187A61245BC}" dt="2018-07-23T21:46:18.298" v="84" actId="20577"/>
          <ac:spMkLst>
            <pc:docMk/>
            <pc:sldMk cId="1574448578" sldId="747"/>
            <ac:spMk id="4" creationId="{00000000-0000-0000-0000-000000000000}"/>
          </ac:spMkLst>
        </pc:spChg>
      </pc:sldChg>
      <pc:sldChg chg="addSp modSp">
        <pc:chgData name="" userId="" providerId="" clId="Web-{C11D50A0-CE3C-4EED-BEFF-3187A61245BC}" dt="2018-07-23T21:45:19.264" v="9" actId="14100"/>
        <pc:sldMkLst>
          <pc:docMk/>
          <pc:sldMk cId="638682630" sldId="764"/>
        </pc:sldMkLst>
        <pc:spChg chg="mod">
          <ac:chgData name="" userId="" providerId="" clId="Web-{C11D50A0-CE3C-4EED-BEFF-3187A61245BC}" dt="2018-07-23T21:44:52.014" v="1" actId="1076"/>
          <ac:spMkLst>
            <pc:docMk/>
            <pc:sldMk cId="638682630" sldId="764"/>
            <ac:spMk id="3" creationId="{EF5523DB-6A67-4716-8C08-D2C7D66177D7}"/>
          </ac:spMkLst>
        </pc:spChg>
        <pc:picChg chg="add mod">
          <ac:chgData name="" userId="" providerId="" clId="Web-{C11D50A0-CE3C-4EED-BEFF-3187A61245BC}" dt="2018-07-23T21:45:19.264" v="9" actId="14100"/>
          <ac:picMkLst>
            <pc:docMk/>
            <pc:sldMk cId="638682630" sldId="764"/>
            <ac:picMk id="4" creationId="{0F51CB31-DFF3-4085-8E49-F7CF4C50546D}"/>
          </ac:picMkLst>
        </pc:picChg>
      </pc:sldChg>
      <pc:sldChg chg="modSp">
        <pc:chgData name="" userId="" providerId="" clId="Web-{C11D50A0-CE3C-4EED-BEFF-3187A61245BC}" dt="2018-07-23T22:04:18.832" v="428" actId="20577"/>
        <pc:sldMkLst>
          <pc:docMk/>
          <pc:sldMk cId="1129550457" sldId="768"/>
        </pc:sldMkLst>
        <pc:spChg chg="mod">
          <ac:chgData name="" userId="" providerId="" clId="Web-{C11D50A0-CE3C-4EED-BEFF-3187A61245BC}" dt="2018-07-23T21:48:29.692" v="355" actId="20577"/>
          <ac:spMkLst>
            <pc:docMk/>
            <pc:sldMk cId="1129550457" sldId="768"/>
            <ac:spMk id="2" creationId="{9AA5DE9F-C642-47BE-BA11-C0AB8DA71A34}"/>
          </ac:spMkLst>
        </pc:spChg>
        <pc:spChg chg="mod">
          <ac:chgData name="" userId="" providerId="" clId="Web-{C11D50A0-CE3C-4EED-BEFF-3187A61245BC}" dt="2018-07-23T22:04:18.832" v="428" actId="20577"/>
          <ac:spMkLst>
            <pc:docMk/>
            <pc:sldMk cId="1129550457" sldId="768"/>
            <ac:spMk id="3" creationId="{94FEBFE4-3DC5-48EF-B886-3E4CE4F9770F}"/>
          </ac:spMkLst>
        </pc:spChg>
      </pc:sldChg>
      <pc:sldChg chg="modSp">
        <pc:chgData name="" userId="" providerId="" clId="Web-{C11D50A0-CE3C-4EED-BEFF-3187A61245BC}" dt="2018-07-23T21:47:26.284" v="180" actId="20577"/>
        <pc:sldMkLst>
          <pc:docMk/>
          <pc:sldMk cId="146928408" sldId="769"/>
        </pc:sldMkLst>
        <pc:spChg chg="mod">
          <ac:chgData name="" userId="" providerId="" clId="Web-{C11D50A0-CE3C-4EED-BEFF-3187A61245BC}" dt="2018-07-23T21:46:26.095" v="95" actId="20577"/>
          <ac:spMkLst>
            <pc:docMk/>
            <pc:sldMk cId="146928408" sldId="769"/>
            <ac:spMk id="2" creationId="{E7CE8356-9424-4893-ADF0-D5075B9FD0CA}"/>
          </ac:spMkLst>
        </pc:spChg>
        <pc:spChg chg="mod">
          <ac:chgData name="" userId="" providerId="" clId="Web-{C11D50A0-CE3C-4EED-BEFF-3187A61245BC}" dt="2018-07-23T21:47:26.284" v="180" actId="20577"/>
          <ac:spMkLst>
            <pc:docMk/>
            <pc:sldMk cId="146928408" sldId="769"/>
            <ac:spMk id="3" creationId="{3852A3AE-0696-4547-B8BC-79F2362377CA}"/>
          </ac:spMkLst>
        </pc:spChg>
      </pc:sldChg>
    </pc:docChg>
  </pc:docChgLst>
  <pc:docChgLst>
    <pc:chgData clId="Web-{46F664F5-43AE-435A-8A01-935CA6EFB4FA}"/>
    <pc:docChg chg="modSld">
      <pc:chgData name="" userId="" providerId="" clId="Web-{46F664F5-43AE-435A-8A01-935CA6EFB4FA}" dt="2019-04-09T15:36:39.553" v="418"/>
      <pc:docMkLst>
        <pc:docMk/>
      </pc:docMkLst>
      <pc:sldChg chg="modNotes">
        <pc:chgData name="" userId="" providerId="" clId="Web-{46F664F5-43AE-435A-8A01-935CA6EFB4FA}" dt="2019-04-09T15:36:39.553" v="418"/>
        <pc:sldMkLst>
          <pc:docMk/>
          <pc:sldMk cId="3695740139" sldId="873"/>
        </pc:sldMkLst>
      </pc:sldChg>
      <pc:sldChg chg="modSp">
        <pc:chgData name="" userId="" providerId="" clId="Web-{46F664F5-43AE-435A-8A01-935CA6EFB4FA}" dt="2019-04-09T15:23:38.285" v="269" actId="14100"/>
        <pc:sldMkLst>
          <pc:docMk/>
          <pc:sldMk cId="410536387" sldId="875"/>
        </pc:sldMkLst>
        <pc:picChg chg="mod">
          <ac:chgData name="" userId="" providerId="" clId="Web-{46F664F5-43AE-435A-8A01-935CA6EFB4FA}" dt="2019-04-09T15:23:38.285" v="269" actId="14100"/>
          <ac:picMkLst>
            <pc:docMk/>
            <pc:sldMk cId="410536387" sldId="875"/>
            <ac:picMk id="9" creationId="{00000000-0000-0000-0000-000000000000}"/>
          </ac:picMkLst>
        </pc:picChg>
      </pc:sldChg>
      <pc:sldChg chg="addSp delSp modSp">
        <pc:chgData name="" userId="" providerId="" clId="Web-{46F664F5-43AE-435A-8A01-935CA6EFB4FA}" dt="2019-04-09T15:23:52.144" v="270" actId="1076"/>
        <pc:sldMkLst>
          <pc:docMk/>
          <pc:sldMk cId="719318133" sldId="876"/>
        </pc:sldMkLst>
        <pc:spChg chg="add del mod">
          <ac:chgData name="" userId="" providerId="" clId="Web-{46F664F5-43AE-435A-8A01-935CA6EFB4FA}" dt="2019-04-09T15:22:57.831" v="261"/>
          <ac:spMkLst>
            <pc:docMk/>
            <pc:sldMk cId="719318133" sldId="876"/>
            <ac:spMk id="6" creationId="{2B133EA7-8F23-44A0-A61B-3E472FBB8786}"/>
          </ac:spMkLst>
        </pc:spChg>
        <pc:spChg chg="del mod">
          <ac:chgData name="" userId="" providerId="" clId="Web-{46F664F5-43AE-435A-8A01-935CA6EFB4FA}" dt="2019-04-09T15:22:53.613" v="260"/>
          <ac:spMkLst>
            <pc:docMk/>
            <pc:sldMk cId="719318133" sldId="876"/>
            <ac:spMk id="7" creationId="{00000000-0000-0000-0000-000000000000}"/>
          </ac:spMkLst>
        </pc:spChg>
        <pc:picChg chg="add mod">
          <ac:chgData name="" userId="" providerId="" clId="Web-{46F664F5-43AE-435A-8A01-935CA6EFB4FA}" dt="2019-04-09T15:23:52.144" v="270" actId="1076"/>
          <ac:picMkLst>
            <pc:docMk/>
            <pc:sldMk cId="719318133" sldId="876"/>
            <ac:picMk id="2" creationId="{CEE1F876-75E6-4938-BE07-BED3366610DF}"/>
          </ac:picMkLst>
        </pc:picChg>
        <pc:picChg chg="del">
          <ac:chgData name="" userId="" providerId="" clId="Web-{46F664F5-43AE-435A-8A01-935CA6EFB4FA}" dt="2019-04-09T15:22:46.550" v="254"/>
          <ac:picMkLst>
            <pc:docMk/>
            <pc:sldMk cId="719318133" sldId="876"/>
            <ac:picMk id="8" creationId="{00000000-0000-0000-0000-000000000000}"/>
          </ac:picMkLst>
        </pc:picChg>
      </pc:sldChg>
      <pc:sldChg chg="addSp delSp modSp modNotes">
        <pc:chgData name="" userId="" providerId="" clId="Web-{46F664F5-43AE-435A-8A01-935CA6EFB4FA}" dt="2019-04-09T15:19:33.612" v="253"/>
        <pc:sldMkLst>
          <pc:docMk/>
          <pc:sldMk cId="3430163426" sldId="888"/>
        </pc:sldMkLst>
        <pc:picChg chg="add mod">
          <ac:chgData name="" userId="" providerId="" clId="Web-{46F664F5-43AE-435A-8A01-935CA6EFB4FA}" dt="2019-04-09T15:11:59.532" v="5" actId="14100"/>
          <ac:picMkLst>
            <pc:docMk/>
            <pc:sldMk cId="3430163426" sldId="888"/>
            <ac:picMk id="3" creationId="{722AF55C-71DF-47FF-AE30-72BF08927B2E}"/>
          </ac:picMkLst>
        </pc:picChg>
        <pc:picChg chg="del">
          <ac:chgData name="" userId="" providerId="" clId="Web-{46F664F5-43AE-435A-8A01-935CA6EFB4FA}" dt="2019-04-09T15:11:42.048" v="0"/>
          <ac:picMkLst>
            <pc:docMk/>
            <pc:sldMk cId="3430163426" sldId="888"/>
            <ac:picMk id="6" creationId="{81CDED35-528A-4C3D-B063-200B1E9A953A}"/>
          </ac:picMkLst>
        </pc:picChg>
      </pc:sldChg>
    </pc:docChg>
  </pc:docChgLst>
  <pc:docChgLst>
    <pc:chgData clId="Web-{53E91A40-3572-4AC2-A312-98D700CCEBE5}"/>
    <pc:docChg chg="addSld modSld">
      <pc:chgData name="" userId="" providerId="" clId="Web-{53E91A40-3572-4AC2-A312-98D700CCEBE5}" dt="2019-04-03T15:50:23.528" v="35"/>
      <pc:docMkLst>
        <pc:docMk/>
      </pc:docMkLst>
      <pc:sldChg chg="addSp delSp modSp add replId">
        <pc:chgData name="" userId="" providerId="" clId="Web-{53E91A40-3572-4AC2-A312-98D700CCEBE5}" dt="2019-04-03T15:50:23.528" v="35"/>
        <pc:sldMkLst>
          <pc:docMk/>
          <pc:sldMk cId="4096711881" sldId="856"/>
        </pc:sldMkLst>
        <pc:spChg chg="add del mod">
          <ac:chgData name="" userId="" providerId="" clId="Web-{53E91A40-3572-4AC2-A312-98D700CCEBE5}" dt="2019-04-03T15:50:23.528" v="35"/>
          <ac:spMkLst>
            <pc:docMk/>
            <pc:sldMk cId="4096711881" sldId="856"/>
            <ac:spMk id="3" creationId="{004FCE49-1998-4388-8F5E-52FDE0FB0DFA}"/>
          </ac:spMkLst>
        </pc:spChg>
        <pc:spChg chg="del">
          <ac:chgData name="" userId="" providerId="" clId="Web-{53E91A40-3572-4AC2-A312-98D700CCEBE5}" dt="2019-04-03T15:46:15.528" v="11"/>
          <ac:spMkLst>
            <pc:docMk/>
            <pc:sldMk cId="4096711881" sldId="856"/>
            <ac:spMk id="5" creationId="{00000000-0000-0000-0000-000000000000}"/>
          </ac:spMkLst>
        </pc:spChg>
        <pc:spChg chg="del">
          <ac:chgData name="" userId="" providerId="" clId="Web-{53E91A40-3572-4AC2-A312-98D700CCEBE5}" dt="2019-04-03T15:46:15.512" v="10"/>
          <ac:spMkLst>
            <pc:docMk/>
            <pc:sldMk cId="4096711881" sldId="856"/>
            <ac:spMk id="6" creationId="{00000000-0000-0000-0000-000000000000}"/>
          </ac:spMkLst>
        </pc:spChg>
        <pc:spChg chg="del">
          <ac:chgData name="" userId="" providerId="" clId="Web-{53E91A40-3572-4AC2-A312-98D700CCEBE5}" dt="2019-04-03T15:46:15.512" v="9"/>
          <ac:spMkLst>
            <pc:docMk/>
            <pc:sldMk cId="4096711881" sldId="856"/>
            <ac:spMk id="7" creationId="{00000000-0000-0000-0000-000000000000}"/>
          </ac:spMkLst>
        </pc:spChg>
        <pc:spChg chg="del">
          <ac:chgData name="" userId="" providerId="" clId="Web-{53E91A40-3572-4AC2-A312-98D700CCEBE5}" dt="2019-04-03T15:46:19.153" v="19"/>
          <ac:spMkLst>
            <pc:docMk/>
            <pc:sldMk cId="4096711881" sldId="856"/>
            <ac:spMk id="8" creationId="{00000000-0000-0000-0000-000000000000}"/>
          </ac:spMkLst>
        </pc:spChg>
        <pc:spChg chg="del">
          <ac:chgData name="" userId="" providerId="" clId="Web-{53E91A40-3572-4AC2-A312-98D700CCEBE5}" dt="2019-04-03T15:46:15.512" v="8"/>
          <ac:spMkLst>
            <pc:docMk/>
            <pc:sldMk cId="4096711881" sldId="856"/>
            <ac:spMk id="9" creationId="{00000000-0000-0000-0000-000000000000}"/>
          </ac:spMkLst>
        </pc:spChg>
        <pc:spChg chg="del">
          <ac:chgData name="" userId="" providerId="" clId="Web-{53E91A40-3572-4AC2-A312-98D700CCEBE5}" dt="2019-04-03T15:46:15.496" v="7"/>
          <ac:spMkLst>
            <pc:docMk/>
            <pc:sldMk cId="4096711881" sldId="856"/>
            <ac:spMk id="10" creationId="{00000000-0000-0000-0000-000000000000}"/>
          </ac:spMkLst>
        </pc:spChg>
        <pc:spChg chg="del">
          <ac:chgData name="" userId="" providerId="" clId="Web-{53E91A40-3572-4AC2-A312-98D700CCEBE5}" dt="2019-04-03T15:46:11.793" v="6"/>
          <ac:spMkLst>
            <pc:docMk/>
            <pc:sldMk cId="4096711881" sldId="856"/>
            <ac:spMk id="17" creationId="{00000000-0000-0000-0000-000000000000}"/>
          </ac:spMkLst>
        </pc:spChg>
        <pc:spChg chg="del">
          <ac:chgData name="" userId="" providerId="" clId="Web-{53E91A40-3572-4AC2-A312-98D700CCEBE5}" dt="2019-04-03T15:46:11.793" v="5"/>
          <ac:spMkLst>
            <pc:docMk/>
            <pc:sldMk cId="4096711881" sldId="856"/>
            <ac:spMk id="18" creationId="{00000000-0000-0000-0000-000000000000}"/>
          </ac:spMkLst>
        </pc:spChg>
        <pc:spChg chg="del">
          <ac:chgData name="" userId="" providerId="" clId="Web-{53E91A40-3572-4AC2-A312-98D700CCEBE5}" dt="2019-04-03T15:46:11.793" v="4"/>
          <ac:spMkLst>
            <pc:docMk/>
            <pc:sldMk cId="4096711881" sldId="856"/>
            <ac:spMk id="19" creationId="{00000000-0000-0000-0000-000000000000}"/>
          </ac:spMkLst>
        </pc:spChg>
        <pc:spChg chg="del">
          <ac:chgData name="" userId="" providerId="" clId="Web-{53E91A40-3572-4AC2-A312-98D700CCEBE5}" dt="2019-04-03T15:46:11.793" v="3"/>
          <ac:spMkLst>
            <pc:docMk/>
            <pc:sldMk cId="4096711881" sldId="856"/>
            <ac:spMk id="20" creationId="{00000000-0000-0000-0000-000000000000}"/>
          </ac:spMkLst>
        </pc:spChg>
        <pc:spChg chg="del">
          <ac:chgData name="" userId="" providerId="" clId="Web-{53E91A40-3572-4AC2-A312-98D700CCEBE5}" dt="2019-04-03T15:46:11.793" v="2"/>
          <ac:spMkLst>
            <pc:docMk/>
            <pc:sldMk cId="4096711881" sldId="856"/>
            <ac:spMk id="21" creationId="{00000000-0000-0000-0000-000000000000}"/>
          </ac:spMkLst>
        </pc:spChg>
        <pc:spChg chg="del">
          <ac:chgData name="" userId="" providerId="" clId="Web-{53E91A40-3572-4AC2-A312-98D700CCEBE5}" dt="2019-04-03T15:46:11.793" v="1"/>
          <ac:spMkLst>
            <pc:docMk/>
            <pc:sldMk cId="4096711881" sldId="856"/>
            <ac:spMk id="22" creationId="{00000000-0000-0000-0000-000000000000}"/>
          </ac:spMkLst>
        </pc:spChg>
        <pc:cxnChg chg="del">
          <ac:chgData name="" userId="" providerId="" clId="Web-{53E91A40-3572-4AC2-A312-98D700CCEBE5}" dt="2019-04-03T15:46:15.528" v="12"/>
          <ac:cxnSpMkLst>
            <pc:docMk/>
            <pc:sldMk cId="4096711881" sldId="856"/>
            <ac:cxnSpMk id="4" creationId="{00000000-0000-0000-0000-000000000000}"/>
          </ac:cxnSpMkLst>
        </pc:cxnChg>
        <pc:cxnChg chg="del mod">
          <ac:chgData name="" userId="" providerId="" clId="Web-{53E91A40-3572-4AC2-A312-98D700CCEBE5}" dt="2019-04-03T15:46:19.153" v="18"/>
          <ac:cxnSpMkLst>
            <pc:docMk/>
            <pc:sldMk cId="4096711881" sldId="856"/>
            <ac:cxnSpMk id="11" creationId="{00000000-0000-0000-0000-000000000000}"/>
          </ac:cxnSpMkLst>
        </pc:cxnChg>
        <pc:cxnChg chg="del mod">
          <ac:chgData name="" userId="" providerId="" clId="Web-{53E91A40-3572-4AC2-A312-98D700CCEBE5}" dt="2019-04-03T15:46:19.153" v="17"/>
          <ac:cxnSpMkLst>
            <pc:docMk/>
            <pc:sldMk cId="4096711881" sldId="856"/>
            <ac:cxnSpMk id="12" creationId="{00000000-0000-0000-0000-000000000000}"/>
          </ac:cxnSpMkLst>
        </pc:cxnChg>
        <pc:cxnChg chg="del mod">
          <ac:chgData name="" userId="" providerId="" clId="Web-{53E91A40-3572-4AC2-A312-98D700CCEBE5}" dt="2019-04-03T15:46:19.153" v="16"/>
          <ac:cxnSpMkLst>
            <pc:docMk/>
            <pc:sldMk cId="4096711881" sldId="856"/>
            <ac:cxnSpMk id="13" creationId="{00000000-0000-0000-0000-000000000000}"/>
          </ac:cxnSpMkLst>
        </pc:cxnChg>
        <pc:cxnChg chg="del mod">
          <ac:chgData name="" userId="" providerId="" clId="Web-{53E91A40-3572-4AC2-A312-98D700CCEBE5}" dt="2019-04-03T15:46:19.153" v="15"/>
          <ac:cxnSpMkLst>
            <pc:docMk/>
            <pc:sldMk cId="4096711881" sldId="856"/>
            <ac:cxnSpMk id="14" creationId="{00000000-0000-0000-0000-000000000000}"/>
          </ac:cxnSpMkLst>
        </pc:cxnChg>
        <pc:cxnChg chg="del mod">
          <ac:chgData name="" userId="" providerId="" clId="Web-{53E91A40-3572-4AC2-A312-98D700CCEBE5}" dt="2019-04-03T15:46:19.153" v="14"/>
          <ac:cxnSpMkLst>
            <pc:docMk/>
            <pc:sldMk cId="4096711881" sldId="856"/>
            <ac:cxnSpMk id="15" creationId="{00000000-0000-0000-0000-000000000000}"/>
          </ac:cxnSpMkLst>
        </pc:cxnChg>
        <pc:cxnChg chg="del mod">
          <ac:chgData name="" userId="" providerId="" clId="Web-{53E91A40-3572-4AC2-A312-98D700CCEBE5}" dt="2019-04-03T15:46:19.153" v="13"/>
          <ac:cxnSpMkLst>
            <pc:docMk/>
            <pc:sldMk cId="4096711881" sldId="856"/>
            <ac:cxnSpMk id="16" creationId="{00000000-0000-0000-0000-000000000000}"/>
          </ac:cxnSpMkLst>
        </pc:cxnChg>
      </pc:sldChg>
    </pc:docChg>
  </pc:docChgLst>
  <pc:docChgLst>
    <pc:chgData clId="Web-{88DFFF99-A48B-4230-8EB2-696D1459B81F}"/>
    <pc:docChg chg="modSld">
      <pc:chgData name="" userId="" providerId="" clId="Web-{88DFFF99-A48B-4230-8EB2-696D1459B81F}" dt="2019-04-09T16:34:29.421" v="95" actId="20577"/>
      <pc:docMkLst>
        <pc:docMk/>
      </pc:docMkLst>
      <pc:sldChg chg="modSp">
        <pc:chgData name="" userId="" providerId="" clId="Web-{88DFFF99-A48B-4230-8EB2-696D1459B81F}" dt="2019-04-09T16:22:06.356" v="54"/>
        <pc:sldMkLst>
          <pc:docMk/>
          <pc:sldMk cId="1211178690" sldId="911"/>
        </pc:sldMkLst>
        <pc:spChg chg="mod">
          <ac:chgData name="" userId="" providerId="" clId="Web-{88DFFF99-A48B-4230-8EB2-696D1459B81F}" dt="2019-04-09T16:19:49.216" v="24"/>
          <ac:spMkLst>
            <pc:docMk/>
            <pc:sldMk cId="1211178690" sldId="911"/>
            <ac:spMk id="7" creationId="{00000000-0000-0000-0000-000000000000}"/>
          </ac:spMkLst>
        </pc:spChg>
        <pc:spChg chg="mod">
          <ac:chgData name="" userId="" providerId="" clId="Web-{88DFFF99-A48B-4230-8EB2-696D1459B81F}" dt="2019-04-09T16:19:49.231" v="25"/>
          <ac:spMkLst>
            <pc:docMk/>
            <pc:sldMk cId="1211178690" sldId="911"/>
            <ac:spMk id="17" creationId="{00000000-0000-0000-0000-000000000000}"/>
          </ac:spMkLst>
        </pc:spChg>
        <pc:spChg chg="mod">
          <ac:chgData name="" userId="" providerId="" clId="Web-{88DFFF99-A48B-4230-8EB2-696D1459B81F}" dt="2019-04-09T16:19:49.262" v="26"/>
          <ac:spMkLst>
            <pc:docMk/>
            <pc:sldMk cId="1211178690" sldId="911"/>
            <ac:spMk id="23" creationId="{00000000-0000-0000-0000-000000000000}"/>
          </ac:spMkLst>
        </pc:spChg>
        <pc:spChg chg="mod">
          <ac:chgData name="" userId="" providerId="" clId="Web-{88DFFF99-A48B-4230-8EB2-696D1459B81F}" dt="2019-04-09T16:19:49.279" v="27"/>
          <ac:spMkLst>
            <pc:docMk/>
            <pc:sldMk cId="1211178690" sldId="911"/>
            <ac:spMk id="114" creationId="{00000000-0000-0000-0000-000000000000}"/>
          </ac:spMkLst>
        </pc:spChg>
        <pc:cxnChg chg="mod">
          <ac:chgData name="" userId="" providerId="" clId="Web-{88DFFF99-A48B-4230-8EB2-696D1459B81F}" dt="2019-04-09T16:21:34.606" v="37"/>
          <ac:cxnSpMkLst>
            <pc:docMk/>
            <pc:sldMk cId="1211178690" sldId="911"/>
            <ac:cxnSpMk id="25" creationId="{00000000-0000-0000-0000-000000000000}"/>
          </ac:cxnSpMkLst>
        </pc:cxnChg>
        <pc:cxnChg chg="mod">
          <ac:chgData name="" userId="" providerId="" clId="Web-{88DFFF99-A48B-4230-8EB2-696D1459B81F}" dt="2019-04-09T16:21:34.638" v="38"/>
          <ac:cxnSpMkLst>
            <pc:docMk/>
            <pc:sldMk cId="1211178690" sldId="911"/>
            <ac:cxnSpMk id="29" creationId="{00000000-0000-0000-0000-000000000000}"/>
          </ac:cxnSpMkLst>
        </pc:cxnChg>
        <pc:cxnChg chg="mod">
          <ac:chgData name="" userId="" providerId="" clId="Web-{88DFFF99-A48B-4230-8EB2-696D1459B81F}" dt="2019-04-09T16:21:34.669" v="39"/>
          <ac:cxnSpMkLst>
            <pc:docMk/>
            <pc:sldMk cId="1211178690" sldId="911"/>
            <ac:cxnSpMk id="39" creationId="{00000000-0000-0000-0000-000000000000}"/>
          </ac:cxnSpMkLst>
        </pc:cxnChg>
        <pc:cxnChg chg="mod">
          <ac:chgData name="" userId="" providerId="" clId="Web-{88DFFF99-A48B-4230-8EB2-696D1459B81F}" dt="2019-04-09T16:21:34.684" v="40"/>
          <ac:cxnSpMkLst>
            <pc:docMk/>
            <pc:sldMk cId="1211178690" sldId="911"/>
            <ac:cxnSpMk id="41" creationId="{00000000-0000-0000-0000-000000000000}"/>
          </ac:cxnSpMkLst>
        </pc:cxnChg>
        <pc:cxnChg chg="mod">
          <ac:chgData name="" userId="" providerId="" clId="Web-{88DFFF99-A48B-4230-8EB2-696D1459B81F}" dt="2019-04-09T16:21:34.716" v="41"/>
          <ac:cxnSpMkLst>
            <pc:docMk/>
            <pc:sldMk cId="1211178690" sldId="911"/>
            <ac:cxnSpMk id="43" creationId="{00000000-0000-0000-0000-000000000000}"/>
          </ac:cxnSpMkLst>
        </pc:cxnChg>
        <pc:cxnChg chg="mod">
          <ac:chgData name="" userId="" providerId="" clId="Web-{88DFFF99-A48B-4230-8EB2-696D1459B81F}" dt="2019-04-09T16:21:34.731" v="42"/>
          <ac:cxnSpMkLst>
            <pc:docMk/>
            <pc:sldMk cId="1211178690" sldId="911"/>
            <ac:cxnSpMk id="55" creationId="{00000000-0000-0000-0000-000000000000}"/>
          </ac:cxnSpMkLst>
        </pc:cxnChg>
        <pc:cxnChg chg="mod">
          <ac:chgData name="" userId="" providerId="" clId="Web-{88DFFF99-A48B-4230-8EB2-696D1459B81F}" dt="2019-04-09T16:21:34.763" v="43"/>
          <ac:cxnSpMkLst>
            <pc:docMk/>
            <pc:sldMk cId="1211178690" sldId="911"/>
            <ac:cxnSpMk id="57" creationId="{00000000-0000-0000-0000-000000000000}"/>
          </ac:cxnSpMkLst>
        </pc:cxnChg>
        <pc:cxnChg chg="mod">
          <ac:chgData name="" userId="" providerId="" clId="Web-{88DFFF99-A48B-4230-8EB2-696D1459B81F}" dt="2019-04-09T16:21:34.794" v="44"/>
          <ac:cxnSpMkLst>
            <pc:docMk/>
            <pc:sldMk cId="1211178690" sldId="911"/>
            <ac:cxnSpMk id="59" creationId="{00000000-0000-0000-0000-000000000000}"/>
          </ac:cxnSpMkLst>
        </pc:cxnChg>
        <pc:cxnChg chg="mod">
          <ac:chgData name="" userId="" providerId="" clId="Web-{88DFFF99-A48B-4230-8EB2-696D1459B81F}" dt="2019-04-09T16:21:34.809" v="45"/>
          <ac:cxnSpMkLst>
            <pc:docMk/>
            <pc:sldMk cId="1211178690" sldId="911"/>
            <ac:cxnSpMk id="68" creationId="{00000000-0000-0000-0000-000000000000}"/>
          </ac:cxnSpMkLst>
        </pc:cxnChg>
        <pc:cxnChg chg="mod">
          <ac:chgData name="" userId="" providerId="" clId="Web-{88DFFF99-A48B-4230-8EB2-696D1459B81F}" dt="2019-04-09T16:22:06.356" v="54"/>
          <ac:cxnSpMkLst>
            <pc:docMk/>
            <pc:sldMk cId="1211178690" sldId="911"/>
            <ac:cxnSpMk id="73" creationId="{00000000-0000-0000-0000-000000000000}"/>
          </ac:cxnSpMkLst>
        </pc:cxnChg>
        <pc:cxnChg chg="mod">
          <ac:chgData name="" userId="" providerId="" clId="Web-{88DFFF99-A48B-4230-8EB2-696D1459B81F}" dt="2019-04-09T16:21:34.841" v="46"/>
          <ac:cxnSpMkLst>
            <pc:docMk/>
            <pc:sldMk cId="1211178690" sldId="911"/>
            <ac:cxnSpMk id="80" creationId="{00000000-0000-0000-0000-000000000000}"/>
          </ac:cxnSpMkLst>
        </pc:cxnChg>
        <pc:cxnChg chg="mod">
          <ac:chgData name="" userId="" providerId="" clId="Web-{88DFFF99-A48B-4230-8EB2-696D1459B81F}" dt="2019-04-09T16:21:34.856" v="47"/>
          <ac:cxnSpMkLst>
            <pc:docMk/>
            <pc:sldMk cId="1211178690" sldId="911"/>
            <ac:cxnSpMk id="82" creationId="{00000000-0000-0000-0000-000000000000}"/>
          </ac:cxnSpMkLst>
        </pc:cxnChg>
        <pc:cxnChg chg="mod">
          <ac:chgData name="" userId="" providerId="" clId="Web-{88DFFF99-A48B-4230-8EB2-696D1459B81F}" dt="2019-04-09T16:21:34.888" v="48"/>
          <ac:cxnSpMkLst>
            <pc:docMk/>
            <pc:sldMk cId="1211178690" sldId="911"/>
            <ac:cxnSpMk id="84" creationId="{00000000-0000-0000-0000-000000000000}"/>
          </ac:cxnSpMkLst>
        </pc:cxnChg>
        <pc:cxnChg chg="mod">
          <ac:chgData name="" userId="" providerId="" clId="Web-{88DFFF99-A48B-4230-8EB2-696D1459B81F}" dt="2019-04-09T16:21:34.903" v="49"/>
          <ac:cxnSpMkLst>
            <pc:docMk/>
            <pc:sldMk cId="1211178690" sldId="911"/>
            <ac:cxnSpMk id="101" creationId="{00000000-0000-0000-0000-000000000000}"/>
          </ac:cxnSpMkLst>
        </pc:cxnChg>
        <pc:cxnChg chg="mod">
          <ac:chgData name="" userId="" providerId="" clId="Web-{88DFFF99-A48B-4230-8EB2-696D1459B81F}" dt="2019-04-09T16:21:34.934" v="50"/>
          <ac:cxnSpMkLst>
            <pc:docMk/>
            <pc:sldMk cId="1211178690" sldId="911"/>
            <ac:cxnSpMk id="104" creationId="{00000000-0000-0000-0000-000000000000}"/>
          </ac:cxnSpMkLst>
        </pc:cxnChg>
        <pc:cxnChg chg="mod">
          <ac:chgData name="" userId="" providerId="" clId="Web-{88DFFF99-A48B-4230-8EB2-696D1459B81F}" dt="2019-04-09T16:21:34.966" v="51"/>
          <ac:cxnSpMkLst>
            <pc:docMk/>
            <pc:sldMk cId="1211178690" sldId="911"/>
            <ac:cxnSpMk id="132" creationId="{00000000-0000-0000-0000-000000000000}"/>
          </ac:cxnSpMkLst>
        </pc:cxnChg>
      </pc:sldChg>
      <pc:sldChg chg="modSp">
        <pc:chgData name="" userId="" providerId="" clId="Web-{88DFFF99-A48B-4230-8EB2-696D1459B81F}" dt="2019-04-09T16:34:29.421" v="95" actId="20577"/>
        <pc:sldMkLst>
          <pc:docMk/>
          <pc:sldMk cId="849473834" sldId="912"/>
        </pc:sldMkLst>
        <pc:spChg chg="mod">
          <ac:chgData name="" userId="" providerId="" clId="Web-{88DFFF99-A48B-4230-8EB2-696D1459B81F}" dt="2019-04-09T16:32:38.217" v="72" actId="20577"/>
          <ac:spMkLst>
            <pc:docMk/>
            <pc:sldMk cId="849473834" sldId="912"/>
            <ac:spMk id="20" creationId="{00000000-0000-0000-0000-000000000000}"/>
          </ac:spMkLst>
        </pc:spChg>
        <pc:spChg chg="mod">
          <ac:chgData name="" userId="" providerId="" clId="Web-{88DFFF99-A48B-4230-8EB2-696D1459B81F}" dt="2019-04-09T16:33:44.452" v="93" actId="1076"/>
          <ac:spMkLst>
            <pc:docMk/>
            <pc:sldMk cId="849473834" sldId="912"/>
            <ac:spMk id="22" creationId="{00000000-0000-0000-0000-000000000000}"/>
          </ac:spMkLst>
        </pc:spChg>
        <pc:spChg chg="mod">
          <ac:chgData name="" userId="" providerId="" clId="Web-{88DFFF99-A48B-4230-8EB2-696D1459B81F}" dt="2019-04-09T16:34:29.421" v="95" actId="20577"/>
          <ac:spMkLst>
            <pc:docMk/>
            <pc:sldMk cId="849473834" sldId="912"/>
            <ac:spMk id="23" creationId="{00000000-0000-0000-0000-000000000000}"/>
          </ac:spMkLst>
        </pc:spChg>
        <pc:spChg chg="mod">
          <ac:chgData name="" userId="" providerId="" clId="Web-{88DFFF99-A48B-4230-8EB2-696D1459B81F}" dt="2019-04-09T16:33:19.952" v="90" actId="20577"/>
          <ac:spMkLst>
            <pc:docMk/>
            <pc:sldMk cId="849473834" sldId="912"/>
            <ac:spMk id="62" creationId="{00000000-0000-0000-0000-000000000000}"/>
          </ac:spMkLst>
        </pc:spChg>
        <pc:spChg chg="mod">
          <ac:chgData name="" userId="" providerId="" clId="Web-{88DFFF99-A48B-4230-8EB2-696D1459B81F}" dt="2019-04-09T16:20:16.622" v="35"/>
          <ac:spMkLst>
            <pc:docMk/>
            <pc:sldMk cId="849473834" sldId="912"/>
            <ac:spMk id="70" creationId="{00000000-0000-0000-0000-000000000000}"/>
          </ac:spMkLst>
        </pc:spChg>
        <pc:spChg chg="mod">
          <ac:chgData name="" userId="" providerId="" clId="Web-{88DFFF99-A48B-4230-8EB2-696D1459B81F}" dt="2019-04-09T16:26:19.857" v="55" actId="14100"/>
          <ac:spMkLst>
            <pc:docMk/>
            <pc:sldMk cId="849473834" sldId="912"/>
            <ac:spMk id="72" creationId="{00000000-0000-0000-0000-000000000000}"/>
          </ac:spMkLst>
        </pc:spChg>
        <pc:cxnChg chg="mod">
          <ac:chgData name="" userId="" providerId="" clId="Web-{88DFFF99-A48B-4230-8EB2-696D1459B81F}" dt="2019-04-09T16:33:44.452" v="93" actId="1076"/>
          <ac:cxnSpMkLst>
            <pc:docMk/>
            <pc:sldMk cId="849473834" sldId="912"/>
            <ac:cxnSpMk id="71" creationId="{00000000-0000-0000-0000-000000000000}"/>
          </ac:cxnSpMkLst>
        </pc:cxnChg>
        <pc:cxnChg chg="mod">
          <ac:chgData name="" userId="" providerId="" clId="Web-{88DFFF99-A48B-4230-8EB2-696D1459B81F}" dt="2019-04-09T16:32:24.561" v="68" actId="1076"/>
          <ac:cxnSpMkLst>
            <pc:docMk/>
            <pc:sldMk cId="849473834" sldId="912"/>
            <ac:cxnSpMk id="73" creationId="{00000000-0000-0000-0000-000000000000}"/>
          </ac:cxnSpMkLst>
        </pc:cxnChg>
        <pc:cxnChg chg="mod">
          <ac:chgData name="" userId="" providerId="" clId="Web-{88DFFF99-A48B-4230-8EB2-696D1459B81F}" dt="2019-04-09T16:32:24.561" v="68" actId="1076"/>
          <ac:cxnSpMkLst>
            <pc:docMk/>
            <pc:sldMk cId="849473834" sldId="912"/>
            <ac:cxnSpMk id="87" creationId="{00000000-0000-0000-0000-000000000000}"/>
          </ac:cxnSpMkLst>
        </pc:cxnChg>
        <pc:cxnChg chg="mod">
          <ac:chgData name="" userId="" providerId="" clId="Web-{88DFFF99-A48B-4230-8EB2-696D1459B81F}" dt="2019-04-09T16:33:30.421" v="92" actId="14100"/>
          <ac:cxnSpMkLst>
            <pc:docMk/>
            <pc:sldMk cId="849473834" sldId="912"/>
            <ac:cxnSpMk id="92" creationId="{00000000-0000-0000-0000-000000000000}"/>
          </ac:cxnSpMkLst>
        </pc:cxnChg>
        <pc:cxnChg chg="mod">
          <ac:chgData name="" userId="" providerId="" clId="Web-{88DFFF99-A48B-4230-8EB2-696D1459B81F}" dt="2019-04-09T16:32:54.858" v="78" actId="14100"/>
          <ac:cxnSpMkLst>
            <pc:docMk/>
            <pc:sldMk cId="849473834" sldId="912"/>
            <ac:cxnSpMk id="119" creationId="{00000000-0000-0000-0000-000000000000}"/>
          </ac:cxnSpMkLst>
        </pc:cxnChg>
        <pc:cxnChg chg="mod">
          <ac:chgData name="" userId="" providerId="" clId="Web-{88DFFF99-A48B-4230-8EB2-696D1459B81F}" dt="2019-04-09T16:32:54.858" v="78" actId="14100"/>
          <ac:cxnSpMkLst>
            <pc:docMk/>
            <pc:sldMk cId="849473834" sldId="912"/>
            <ac:cxnSpMk id="120" creationId="{00000000-0000-0000-0000-000000000000}"/>
          </ac:cxnSpMkLst>
        </pc:cxnChg>
      </pc:sldChg>
    </pc:docChg>
  </pc:docChgLst>
  <pc:docChgLst>
    <pc:chgData clId="Web-{4E2BF68E-BA88-4D1D-9824-A2D16380D8C2}"/>
    <pc:docChg chg="addSld modSld sldOrd">
      <pc:chgData name="" userId="" providerId="" clId="Web-{4E2BF68E-BA88-4D1D-9824-A2D16380D8C2}" dt="2019-04-05T20:20:20.430" v="42" actId="1076"/>
      <pc:docMkLst>
        <pc:docMk/>
      </pc:docMkLst>
      <pc:sldChg chg="addSp delSp modSp">
        <pc:chgData name="" userId="" providerId="" clId="Web-{4E2BF68E-BA88-4D1D-9824-A2D16380D8C2}" dt="2019-04-05T20:16:11.992" v="29" actId="1076"/>
        <pc:sldMkLst>
          <pc:docMk/>
          <pc:sldMk cId="3919950957" sldId="826"/>
        </pc:sldMkLst>
        <pc:spChg chg="del">
          <ac:chgData name="" userId="" providerId="" clId="Web-{4E2BF68E-BA88-4D1D-9824-A2D16380D8C2}" dt="2019-04-05T20:15:24.413" v="15"/>
          <ac:spMkLst>
            <pc:docMk/>
            <pc:sldMk cId="3919950957" sldId="826"/>
            <ac:spMk id="3" creationId="{00000000-0000-0000-0000-000000000000}"/>
          </ac:spMkLst>
        </pc:spChg>
        <pc:graphicFrameChg chg="del">
          <ac:chgData name="" userId="" providerId="" clId="Web-{4E2BF68E-BA88-4D1D-9824-A2D16380D8C2}" dt="2019-04-05T20:15:16.734" v="13"/>
          <ac:graphicFrameMkLst>
            <pc:docMk/>
            <pc:sldMk cId="3919950957" sldId="826"/>
            <ac:graphicFrameMk id="4" creationId="{00000000-0000-0000-0000-000000000000}"/>
          </ac:graphicFrameMkLst>
        </pc:graphicFrameChg>
        <pc:picChg chg="add mod">
          <ac:chgData name="" userId="" providerId="" clId="Web-{4E2BF68E-BA88-4D1D-9824-A2D16380D8C2}" dt="2019-04-05T20:16:08.382" v="28" actId="1076"/>
          <ac:picMkLst>
            <pc:docMk/>
            <pc:sldMk cId="3919950957" sldId="826"/>
            <ac:picMk id="5" creationId="{EBF7CB57-9779-4CB0-957A-FBAD45446386}"/>
          </ac:picMkLst>
        </pc:picChg>
        <pc:picChg chg="add mod">
          <ac:chgData name="" userId="" providerId="" clId="Web-{4E2BF68E-BA88-4D1D-9824-A2D16380D8C2}" dt="2019-04-05T20:16:11.992" v="29" actId="1076"/>
          <ac:picMkLst>
            <pc:docMk/>
            <pc:sldMk cId="3919950957" sldId="826"/>
            <ac:picMk id="7" creationId="{E0014BCD-3C36-4742-9DE5-2B99889A2C2D}"/>
          </ac:picMkLst>
        </pc:picChg>
      </pc:sldChg>
      <pc:sldChg chg="modSp">
        <pc:chgData name="" userId="" providerId="" clId="Web-{4E2BF68E-BA88-4D1D-9824-A2D16380D8C2}" dt="2019-04-05T20:20:20.430" v="42" actId="1076"/>
        <pc:sldMkLst>
          <pc:docMk/>
          <pc:sldMk cId="4096711881" sldId="856"/>
        </pc:sldMkLst>
        <pc:picChg chg="mod">
          <ac:chgData name="" userId="" providerId="" clId="Web-{4E2BF68E-BA88-4D1D-9824-A2D16380D8C2}" dt="2019-04-05T20:20:20.430" v="42" actId="1076"/>
          <ac:picMkLst>
            <pc:docMk/>
            <pc:sldMk cId="4096711881" sldId="856"/>
            <ac:picMk id="10" creationId="{5E0E1E2C-0EA7-4B68-9B9B-CCB69C132A4A}"/>
          </ac:picMkLst>
        </pc:picChg>
      </pc:sldChg>
      <pc:sldChg chg="ord">
        <pc:chgData name="" userId="" providerId="" clId="Web-{4E2BF68E-BA88-4D1D-9824-A2D16380D8C2}" dt="2019-04-05T20:16:57.804" v="30"/>
        <pc:sldMkLst>
          <pc:docMk/>
          <pc:sldMk cId="3594782444" sldId="858"/>
        </pc:sldMkLst>
      </pc:sldChg>
      <pc:sldChg chg="addSp delSp modSp new">
        <pc:chgData name="" userId="" providerId="" clId="Web-{4E2BF68E-BA88-4D1D-9824-A2D16380D8C2}" dt="2019-04-05T20:18:40.054" v="40" actId="1076"/>
        <pc:sldMkLst>
          <pc:docMk/>
          <pc:sldMk cId="3730466291" sldId="869"/>
        </pc:sldMkLst>
        <pc:spChg chg="mod">
          <ac:chgData name="" userId="" providerId="" clId="Web-{4E2BF68E-BA88-4D1D-9824-A2D16380D8C2}" dt="2019-04-05T20:15:04.257" v="8" actId="20577"/>
          <ac:spMkLst>
            <pc:docMk/>
            <pc:sldMk cId="3730466291" sldId="869"/>
            <ac:spMk id="2" creationId="{F75E5ACD-E7D2-4CB1-B634-5B82AD26CDCF}"/>
          </ac:spMkLst>
        </pc:spChg>
        <pc:spChg chg="del">
          <ac:chgData name="" userId="" providerId="" clId="Web-{4E2BF68E-BA88-4D1D-9824-A2D16380D8C2}" dt="2019-04-05T20:14:13.429" v="1"/>
          <ac:spMkLst>
            <pc:docMk/>
            <pc:sldMk cId="3730466291" sldId="869"/>
            <ac:spMk id="3" creationId="{25E70ADE-5AF8-4F02-BA90-D823C011449B}"/>
          </ac:spMkLst>
        </pc:spChg>
        <pc:spChg chg="add del mod">
          <ac:chgData name="" userId="" providerId="" clId="Web-{4E2BF68E-BA88-4D1D-9824-A2D16380D8C2}" dt="2019-04-05T20:14:41.070" v="3"/>
          <ac:spMkLst>
            <pc:docMk/>
            <pc:sldMk cId="3730466291" sldId="869"/>
            <ac:spMk id="7" creationId="{B0C27649-53D0-4630-8674-2109359084A7}"/>
          </ac:spMkLst>
        </pc:spChg>
        <pc:picChg chg="add del mod ord">
          <ac:chgData name="" userId="" providerId="" clId="Web-{4E2BF68E-BA88-4D1D-9824-A2D16380D8C2}" dt="2019-04-05T20:14:29.101" v="2"/>
          <ac:picMkLst>
            <pc:docMk/>
            <pc:sldMk cId="3730466291" sldId="869"/>
            <ac:picMk id="4" creationId="{ED61F06E-B9A8-43EE-A29F-6D424FCE0F3D}"/>
          </ac:picMkLst>
        </pc:picChg>
        <pc:picChg chg="add mod ord">
          <ac:chgData name="" userId="" providerId="" clId="Web-{4E2BF68E-BA88-4D1D-9824-A2D16380D8C2}" dt="2019-04-05T20:17:44.492" v="31" actId="1076"/>
          <ac:picMkLst>
            <pc:docMk/>
            <pc:sldMk cId="3730466291" sldId="869"/>
            <ac:picMk id="8" creationId="{3D314DE8-7B2B-43B1-A7B1-B0EB87EA5C41}"/>
          </ac:picMkLst>
        </pc:picChg>
        <pc:picChg chg="add del mod">
          <ac:chgData name="" userId="" providerId="" clId="Web-{4E2BF68E-BA88-4D1D-9824-A2D16380D8C2}" dt="2019-04-05T20:18:30.383" v="33"/>
          <ac:picMkLst>
            <pc:docMk/>
            <pc:sldMk cId="3730466291" sldId="869"/>
            <ac:picMk id="10" creationId="{40ED5C45-5182-46E6-AFB1-0D3EABDA7743}"/>
          </ac:picMkLst>
        </pc:picChg>
        <pc:picChg chg="add mod">
          <ac:chgData name="" userId="" providerId="" clId="Web-{4E2BF68E-BA88-4D1D-9824-A2D16380D8C2}" dt="2019-04-05T20:18:40.054" v="40" actId="1076"/>
          <ac:picMkLst>
            <pc:docMk/>
            <pc:sldMk cId="3730466291" sldId="869"/>
            <ac:picMk id="12" creationId="{84AFFDEC-8945-46B6-9AAB-7F54A592BD3F}"/>
          </ac:picMkLst>
        </pc:picChg>
      </pc:sldChg>
    </pc:docChg>
  </pc:docChgLst>
  <pc:docChgLst>
    <pc:chgData clId="Web-{001ABAA1-8539-44CF-B69E-EB36D4C21828}"/>
    <pc:docChg chg="addSld modSld">
      <pc:chgData name="" userId="" providerId="" clId="Web-{001ABAA1-8539-44CF-B69E-EB36D4C21828}" dt="2018-12-06T20:45:54.317" v="195" actId="20577"/>
      <pc:docMkLst>
        <pc:docMk/>
      </pc:docMkLst>
      <pc:sldChg chg="modSp">
        <pc:chgData name="" userId="" providerId="" clId="Web-{001ABAA1-8539-44CF-B69E-EB36D4C21828}" dt="2018-12-06T20:45:54.301" v="194" actId="20577"/>
        <pc:sldMkLst>
          <pc:docMk/>
          <pc:sldMk cId="2109297858" sldId="781"/>
        </pc:sldMkLst>
        <pc:spChg chg="mod">
          <ac:chgData name="" userId="" providerId="" clId="Web-{001ABAA1-8539-44CF-B69E-EB36D4C21828}" dt="2018-12-06T20:45:54.301" v="194" actId="20577"/>
          <ac:spMkLst>
            <pc:docMk/>
            <pc:sldMk cId="2109297858" sldId="781"/>
            <ac:spMk id="3" creationId="{92C8D240-3DC0-453C-919C-E427E4E6F27F}"/>
          </ac:spMkLst>
        </pc:spChg>
      </pc:sldChg>
      <pc:sldChg chg="modSp">
        <pc:chgData name="" userId="" providerId="" clId="Web-{001ABAA1-8539-44CF-B69E-EB36D4C21828}" dt="2018-12-06T20:42:52.878" v="135" actId="20577"/>
        <pc:sldMkLst>
          <pc:docMk/>
          <pc:sldMk cId="1449137397" sldId="783"/>
        </pc:sldMkLst>
        <pc:spChg chg="mod">
          <ac:chgData name="" userId="" providerId="" clId="Web-{001ABAA1-8539-44CF-B69E-EB36D4C21828}" dt="2018-12-06T20:42:52.878" v="135" actId="20577"/>
          <ac:spMkLst>
            <pc:docMk/>
            <pc:sldMk cId="1449137397" sldId="783"/>
            <ac:spMk id="3" creationId="{054A9E6E-DB04-42B0-92D7-DF54F609DE4A}"/>
          </ac:spMkLst>
        </pc:spChg>
      </pc:sldChg>
      <pc:sldChg chg="modSp add replId">
        <pc:chgData name="" userId="" providerId="" clId="Web-{001ABAA1-8539-44CF-B69E-EB36D4C21828}" dt="2018-12-06T20:45:16.098" v="181" actId="20577"/>
        <pc:sldMkLst>
          <pc:docMk/>
          <pc:sldMk cId="2404186063" sldId="785"/>
        </pc:sldMkLst>
        <pc:spChg chg="mod">
          <ac:chgData name="" userId="" providerId="" clId="Web-{001ABAA1-8539-44CF-B69E-EB36D4C21828}" dt="2018-12-06T20:45:16.098" v="181" actId="20577"/>
          <ac:spMkLst>
            <pc:docMk/>
            <pc:sldMk cId="2404186063" sldId="785"/>
            <ac:spMk id="2" creationId="{00000000-0000-0000-0000-000000000000}"/>
          </ac:spMkLst>
        </pc:spChg>
        <pc:spChg chg="mod">
          <ac:chgData name="" userId="" providerId="" clId="Web-{001ABAA1-8539-44CF-B69E-EB36D4C21828}" dt="2018-12-06T20:45:00.738" v="157" actId="20577"/>
          <ac:spMkLst>
            <pc:docMk/>
            <pc:sldMk cId="2404186063" sldId="785"/>
            <ac:spMk id="3" creationId="{00000000-0000-0000-0000-000000000000}"/>
          </ac:spMkLst>
        </pc:spChg>
      </pc:sldChg>
    </pc:docChg>
  </pc:docChgLst>
  <pc:docChgLst>
    <pc:chgData clId="Web-{A68D4A5E-D144-4750-89A1-2A2E99A90925}"/>
    <pc:docChg chg="delSld modSld">
      <pc:chgData name="" userId="" providerId="" clId="Web-{A68D4A5E-D144-4750-89A1-2A2E99A90925}" dt="2019-04-09T16:38:36.953" v="12" actId="14100"/>
      <pc:docMkLst>
        <pc:docMk/>
      </pc:docMkLst>
      <pc:sldChg chg="del">
        <pc:chgData name="" userId="" providerId="" clId="Web-{A68D4A5E-D144-4750-89A1-2A2E99A90925}" dt="2019-04-09T16:35:50.827" v="0"/>
        <pc:sldMkLst>
          <pc:docMk/>
          <pc:sldMk cId="1509759763" sldId="900"/>
        </pc:sldMkLst>
      </pc:sldChg>
      <pc:sldChg chg="modSp">
        <pc:chgData name="" userId="" providerId="" clId="Web-{A68D4A5E-D144-4750-89A1-2A2E99A90925}" dt="2019-04-09T16:38:36.953" v="12" actId="14100"/>
        <pc:sldMkLst>
          <pc:docMk/>
          <pc:sldMk cId="849473834" sldId="912"/>
        </pc:sldMkLst>
        <pc:spChg chg="mod">
          <ac:chgData name="" userId="" providerId="" clId="Web-{A68D4A5E-D144-4750-89A1-2A2E99A90925}" dt="2019-04-09T16:38:15.968" v="10" actId="20577"/>
          <ac:spMkLst>
            <pc:docMk/>
            <pc:sldMk cId="849473834" sldId="912"/>
            <ac:spMk id="62" creationId="{00000000-0000-0000-0000-000000000000}"/>
          </ac:spMkLst>
        </pc:spChg>
        <pc:spChg chg="mod">
          <ac:chgData name="" userId="" providerId="" clId="Web-{A68D4A5E-D144-4750-89A1-2A2E99A90925}" dt="2019-04-09T16:38:28.578" v="11" actId="1076"/>
          <ac:spMkLst>
            <pc:docMk/>
            <pc:sldMk cId="849473834" sldId="912"/>
            <ac:spMk id="70" creationId="{00000000-0000-0000-0000-000000000000}"/>
          </ac:spMkLst>
        </pc:spChg>
        <pc:spChg chg="mod">
          <ac:chgData name="" userId="" providerId="" clId="Web-{A68D4A5E-D144-4750-89A1-2A2E99A90925}" dt="2019-04-09T16:36:26.905" v="6" actId="1076"/>
          <ac:spMkLst>
            <pc:docMk/>
            <pc:sldMk cId="849473834" sldId="912"/>
            <ac:spMk id="72" creationId="{00000000-0000-0000-0000-000000000000}"/>
          </ac:spMkLst>
        </pc:spChg>
        <pc:cxnChg chg="mod">
          <ac:chgData name="" userId="" providerId="" clId="Web-{A68D4A5E-D144-4750-89A1-2A2E99A90925}" dt="2019-04-09T16:36:26.905" v="6" actId="1076"/>
          <ac:cxnSpMkLst>
            <pc:docMk/>
            <pc:sldMk cId="849473834" sldId="912"/>
            <ac:cxnSpMk id="87" creationId="{00000000-0000-0000-0000-000000000000}"/>
          </ac:cxnSpMkLst>
        </pc:cxnChg>
        <pc:cxnChg chg="mod">
          <ac:chgData name="" userId="" providerId="" clId="Web-{A68D4A5E-D144-4750-89A1-2A2E99A90925}" dt="2019-04-09T16:38:36.953" v="12" actId="14100"/>
          <ac:cxnSpMkLst>
            <pc:docMk/>
            <pc:sldMk cId="849473834" sldId="912"/>
            <ac:cxnSpMk id="92" creationId="{00000000-0000-0000-0000-000000000000}"/>
          </ac:cxnSpMkLst>
        </pc:cxnChg>
        <pc:cxnChg chg="mod">
          <ac:chgData name="" userId="" providerId="" clId="Web-{A68D4A5E-D144-4750-89A1-2A2E99A90925}" dt="2019-04-09T16:38:28.578" v="11" actId="1076"/>
          <ac:cxnSpMkLst>
            <pc:docMk/>
            <pc:sldMk cId="849473834" sldId="912"/>
            <ac:cxnSpMk id="119" creationId="{00000000-0000-0000-0000-000000000000}"/>
          </ac:cxnSpMkLst>
        </pc:cxnChg>
        <pc:cxnChg chg="mod">
          <ac:chgData name="" userId="" providerId="" clId="Web-{A68D4A5E-D144-4750-89A1-2A2E99A90925}" dt="2019-04-09T16:36:05.499" v="2" actId="1076"/>
          <ac:cxnSpMkLst>
            <pc:docMk/>
            <pc:sldMk cId="849473834" sldId="912"/>
            <ac:cxnSpMk id="120" creationId="{00000000-0000-0000-0000-000000000000}"/>
          </ac:cxnSpMkLst>
        </pc:cxnChg>
      </pc:sldChg>
    </pc:docChg>
  </pc:docChgLst>
  <pc:docChgLst>
    <pc:chgData clId="Web-{321D901F-65FF-4382-8512-613E3D9A3B30}"/>
    <pc:docChg chg="modSld">
      <pc:chgData name="" userId="" providerId="" clId="Web-{321D901F-65FF-4382-8512-613E3D9A3B30}" dt="2018-12-09T16:17:25.821" v="13"/>
      <pc:docMkLst>
        <pc:docMk/>
      </pc:docMkLst>
      <pc:sldChg chg="modNotes">
        <pc:chgData name="" userId="" providerId="" clId="Web-{321D901F-65FF-4382-8512-613E3D9A3B30}" dt="2018-12-09T16:17:25.821" v="13"/>
        <pc:sldMkLst>
          <pc:docMk/>
          <pc:sldMk cId="2109297858" sldId="781"/>
        </pc:sldMkLst>
      </pc:sldChg>
    </pc:docChg>
  </pc:docChgLst>
  <pc:docChgLst>
    <pc:chgData clId="Web-{1564B53E-25C5-43CA-86F9-4B7C411350A3}"/>
    <pc:docChg chg="modSld">
      <pc:chgData name="" userId="" providerId="" clId="Web-{1564B53E-25C5-43CA-86F9-4B7C411350A3}" dt="2019-04-09T15:37:43.229" v="1"/>
      <pc:docMkLst>
        <pc:docMk/>
      </pc:docMkLst>
      <pc:sldChg chg="addSp delSp modSp">
        <pc:chgData name="" userId="" providerId="" clId="Web-{1564B53E-25C5-43CA-86F9-4B7C411350A3}" dt="2019-04-09T15:37:43.229" v="1"/>
        <pc:sldMkLst>
          <pc:docMk/>
          <pc:sldMk cId="4058523209" sldId="905"/>
        </pc:sldMkLst>
        <pc:picChg chg="add del mod">
          <ac:chgData name="" userId="" providerId="" clId="Web-{1564B53E-25C5-43CA-86F9-4B7C411350A3}" dt="2019-04-09T15:37:43.229" v="1"/>
          <ac:picMkLst>
            <pc:docMk/>
            <pc:sldMk cId="4058523209" sldId="905"/>
            <ac:picMk id="3" creationId="{BAD51955-2D29-4EB8-8090-86BFD23B3AE2}"/>
          </ac:picMkLst>
        </pc:picChg>
      </pc:sldChg>
    </pc:docChg>
  </pc:docChgLst>
  <pc:docChgLst>
    <pc:chgData clId="Web-{E5FFE8BE-E817-4E68-A5FD-1B326790436D}"/>
    <pc:docChg chg="addSld delSld modSld sldOrd">
      <pc:chgData name="" userId="" providerId="" clId="Web-{E5FFE8BE-E817-4E68-A5FD-1B326790436D}" dt="2018-07-23T21:43:23.995" v="1221" actId="20577"/>
      <pc:docMkLst>
        <pc:docMk/>
      </pc:docMkLst>
      <pc:sldChg chg="addSp delSp modSp ord modNotes">
        <pc:chgData name="" userId="" providerId="" clId="Web-{E5FFE8BE-E817-4E68-A5FD-1B326790436D}" dt="2018-07-23T20:44:02.409" v="694"/>
        <pc:sldMkLst>
          <pc:docMk/>
          <pc:sldMk cId="2225935249" sldId="716"/>
        </pc:sldMkLst>
        <pc:spChg chg="mod">
          <ac:chgData name="" userId="" providerId="" clId="Web-{E5FFE8BE-E817-4E68-A5FD-1B326790436D}" dt="2018-07-23T20:39:21.619" v="606" actId="1076"/>
          <ac:spMkLst>
            <pc:docMk/>
            <pc:sldMk cId="2225935249" sldId="716"/>
            <ac:spMk id="2" creationId="{00000000-0000-0000-0000-000000000000}"/>
          </ac:spMkLst>
        </pc:spChg>
        <pc:spChg chg="mod ord">
          <ac:chgData name="" userId="" providerId="" clId="Web-{E5FFE8BE-E817-4E68-A5FD-1B326790436D}" dt="2018-07-23T20:42:16.437" v="630" actId="1076"/>
          <ac:spMkLst>
            <pc:docMk/>
            <pc:sldMk cId="2225935249" sldId="716"/>
            <ac:spMk id="4" creationId="{00000000-0000-0000-0000-000000000000}"/>
          </ac:spMkLst>
        </pc:spChg>
        <pc:spChg chg="add del mod">
          <ac:chgData name="" userId="" providerId="" clId="Web-{E5FFE8BE-E817-4E68-A5FD-1B326790436D}" dt="2018-07-23T20:19:05.096" v="558"/>
          <ac:spMkLst>
            <pc:docMk/>
            <pc:sldMk cId="2225935249" sldId="716"/>
            <ac:spMk id="6" creationId="{D9D5A28B-D700-4CAE-A916-7DFA963CCA85}"/>
          </ac:spMkLst>
        </pc:spChg>
        <pc:spChg chg="add del mod ord">
          <ac:chgData name="" userId="" providerId="" clId="Web-{E5FFE8BE-E817-4E68-A5FD-1B326790436D}" dt="2018-07-23T20:19:02.205" v="556"/>
          <ac:spMkLst>
            <pc:docMk/>
            <pc:sldMk cId="2225935249" sldId="716"/>
            <ac:spMk id="14" creationId="{E6B821C8-6125-4102-A0B1-E4AA6A81A429}"/>
          </ac:spMkLst>
        </pc:spChg>
        <pc:spChg chg="add del mod ord">
          <ac:chgData name="" userId="" providerId="" clId="Web-{E5FFE8BE-E817-4E68-A5FD-1B326790436D}" dt="2018-07-23T20:19:03.127" v="557"/>
          <ac:spMkLst>
            <pc:docMk/>
            <pc:sldMk cId="2225935249" sldId="716"/>
            <ac:spMk id="15" creationId="{C7810BD0-BBA1-4D8C-9459-CA9AD85FCB4F}"/>
          </ac:spMkLst>
        </pc:spChg>
        <pc:spChg chg="add del mod">
          <ac:chgData name="" userId="" providerId="" clId="Web-{E5FFE8BE-E817-4E68-A5FD-1B326790436D}" dt="2018-07-23T20:42:31.797" v="636"/>
          <ac:spMkLst>
            <pc:docMk/>
            <pc:sldMk cId="2225935249" sldId="716"/>
            <ac:spMk id="23" creationId="{035CCAB9-A401-4563-BC84-5825BADCC73B}"/>
          </ac:spMkLst>
        </pc:spChg>
        <pc:spChg chg="add mod">
          <ac:chgData name="" userId="" providerId="" clId="Web-{E5FFE8BE-E817-4E68-A5FD-1B326790436D}" dt="2018-07-23T20:43:13.861" v="678" actId="1076"/>
          <ac:spMkLst>
            <pc:docMk/>
            <pc:sldMk cId="2225935249" sldId="716"/>
            <ac:spMk id="25" creationId="{783EAFD9-8727-4DBC-95E6-52599E661932}"/>
          </ac:spMkLst>
        </pc:spChg>
        <pc:picChg chg="add del mod">
          <ac:chgData name="" userId="" providerId="" clId="Web-{E5FFE8BE-E817-4E68-A5FD-1B326790436D}" dt="2018-07-23T20:05:16.148" v="188"/>
          <ac:picMkLst>
            <pc:docMk/>
            <pc:sldMk cId="2225935249" sldId="716"/>
            <ac:picMk id="3" creationId="{C0055052-7392-4210-9E98-2EE7D399F291}"/>
          </ac:picMkLst>
        </pc:picChg>
        <pc:picChg chg="add del mod">
          <ac:chgData name="" userId="" providerId="" clId="Web-{E5FFE8BE-E817-4E68-A5FD-1B326790436D}" dt="2018-07-23T20:18:59.377" v="553"/>
          <ac:picMkLst>
            <pc:docMk/>
            <pc:sldMk cId="2225935249" sldId="716"/>
            <ac:picMk id="7" creationId="{FC780677-5BD0-4B93-8B4E-21DD37971AF9}"/>
          </ac:picMkLst>
        </pc:picChg>
        <pc:picChg chg="del mod modCrop">
          <ac:chgData name="" userId="" providerId="" clId="Web-{E5FFE8BE-E817-4E68-A5FD-1B326790436D}" dt="2018-07-23T20:19:00.783" v="555"/>
          <ac:picMkLst>
            <pc:docMk/>
            <pc:sldMk cId="2225935249" sldId="716"/>
            <ac:picMk id="9" creationId="{FFF43A7D-84C1-49BD-9583-8FF10841E5D1}"/>
          </ac:picMkLst>
        </pc:picChg>
        <pc:picChg chg="add del mod modCrop">
          <ac:chgData name="" userId="" providerId="" clId="Web-{E5FFE8BE-E817-4E68-A5FD-1B326790436D}" dt="2018-07-23T20:18:59.940" v="554"/>
          <ac:picMkLst>
            <pc:docMk/>
            <pc:sldMk cId="2225935249" sldId="716"/>
            <ac:picMk id="12" creationId="{D6ACFF0C-4881-4F86-A695-3E97C7A384B7}"/>
          </ac:picMkLst>
        </pc:picChg>
        <pc:picChg chg="add del mod">
          <ac:chgData name="" userId="" providerId="" clId="Web-{E5FFE8BE-E817-4E68-A5FD-1B326790436D}" dt="2018-07-23T20:39:17.228" v="605"/>
          <ac:picMkLst>
            <pc:docMk/>
            <pc:sldMk cId="2225935249" sldId="716"/>
            <ac:picMk id="16" creationId="{1F6A9C34-9D9C-4A06-9565-9B47E54FF9F3}"/>
          </ac:picMkLst>
        </pc:picChg>
        <pc:picChg chg="add mod modCrop">
          <ac:chgData name="" userId="" providerId="" clId="Web-{E5FFE8BE-E817-4E68-A5FD-1B326790436D}" dt="2018-07-23T20:39:13.135" v="604" actId="14100"/>
          <ac:picMkLst>
            <pc:docMk/>
            <pc:sldMk cId="2225935249" sldId="716"/>
            <ac:picMk id="18" creationId="{1AFCFA59-ADAC-40BC-8C8E-7DA4D0C58650}"/>
          </ac:picMkLst>
        </pc:picChg>
        <pc:picChg chg="add mod">
          <ac:chgData name="" userId="" providerId="" clId="Web-{E5FFE8BE-E817-4E68-A5FD-1B326790436D}" dt="2018-07-23T20:41:09.138" v="614" actId="1076"/>
          <ac:picMkLst>
            <pc:docMk/>
            <pc:sldMk cId="2225935249" sldId="716"/>
            <ac:picMk id="20" creationId="{9CD29733-A937-406D-A4AA-3206487DFC5E}"/>
          </ac:picMkLst>
        </pc:picChg>
      </pc:sldChg>
      <pc:sldChg chg="modSp">
        <pc:chgData name="" userId="" providerId="" clId="Web-{E5FFE8BE-E817-4E68-A5FD-1B326790436D}" dt="2018-07-23T21:16:03.316" v="1204" actId="20577"/>
        <pc:sldMkLst>
          <pc:docMk/>
          <pc:sldMk cId="1574448578" sldId="747"/>
        </pc:sldMkLst>
        <pc:spChg chg="mod">
          <ac:chgData name="" userId="" providerId="" clId="Web-{E5FFE8BE-E817-4E68-A5FD-1B326790436D}" dt="2018-07-23T21:00:20.378" v="768" actId="20577"/>
          <ac:spMkLst>
            <pc:docMk/>
            <pc:sldMk cId="1574448578" sldId="747"/>
            <ac:spMk id="2" creationId="{00000000-0000-0000-0000-000000000000}"/>
          </ac:spMkLst>
        </pc:spChg>
        <pc:spChg chg="mod">
          <ac:chgData name="" userId="" providerId="" clId="Web-{E5FFE8BE-E817-4E68-A5FD-1B326790436D}" dt="2018-07-23T21:16:03.316" v="1204" actId="20577"/>
          <ac:spMkLst>
            <pc:docMk/>
            <pc:sldMk cId="1574448578" sldId="747"/>
            <ac:spMk id="4" creationId="{00000000-0000-0000-0000-000000000000}"/>
          </ac:spMkLst>
        </pc:spChg>
      </pc:sldChg>
      <pc:sldChg chg="del">
        <pc:chgData name="" userId="" providerId="" clId="Web-{E5FFE8BE-E817-4E68-A5FD-1B326790436D}" dt="2018-07-23T20:44:46.817" v="697"/>
        <pc:sldMkLst>
          <pc:docMk/>
          <pc:sldMk cId="3246466907" sldId="761"/>
        </pc:sldMkLst>
      </pc:sldChg>
      <pc:sldChg chg="del">
        <pc:chgData name="" userId="" providerId="" clId="Web-{E5FFE8BE-E817-4E68-A5FD-1B326790436D}" dt="2018-07-23T20:24:21.872" v="587"/>
        <pc:sldMkLst>
          <pc:docMk/>
          <pc:sldMk cId="3900958777" sldId="762"/>
        </pc:sldMkLst>
      </pc:sldChg>
      <pc:sldChg chg="addSp delSp modSp new">
        <pc:chgData name="" userId="" providerId="" clId="Web-{E5FFE8BE-E817-4E68-A5FD-1B326790436D}" dt="2018-07-23T20:03:43.441" v="35"/>
        <pc:sldMkLst>
          <pc:docMk/>
          <pc:sldMk cId="3200032193" sldId="763"/>
        </pc:sldMkLst>
        <pc:spChg chg="mod">
          <ac:chgData name="" userId="" providerId="" clId="Web-{E5FFE8BE-E817-4E68-A5FD-1B326790436D}" dt="2018-07-23T20:02:47.455" v="31" actId="20577"/>
          <ac:spMkLst>
            <pc:docMk/>
            <pc:sldMk cId="3200032193" sldId="763"/>
            <ac:spMk id="2" creationId="{0C2DD00D-726A-4A59-8B50-5862541B2168}"/>
          </ac:spMkLst>
        </pc:spChg>
        <pc:spChg chg="del">
          <ac:chgData name="" userId="" providerId="" clId="Web-{E5FFE8BE-E817-4E68-A5FD-1B326790436D}" dt="2018-07-23T20:02:49.799" v="34"/>
          <ac:spMkLst>
            <pc:docMk/>
            <pc:sldMk cId="3200032193" sldId="763"/>
            <ac:spMk id="3" creationId="{73467CFA-AA3C-446F-828B-5CC978B0D086}"/>
          </ac:spMkLst>
        </pc:spChg>
        <pc:picChg chg="add mod ord">
          <ac:chgData name="" userId="" providerId="" clId="Web-{E5FFE8BE-E817-4E68-A5FD-1B326790436D}" dt="2018-07-23T20:03:43.441" v="35"/>
          <ac:picMkLst>
            <pc:docMk/>
            <pc:sldMk cId="3200032193" sldId="763"/>
            <ac:picMk id="4" creationId="{E35A0819-934B-4BA8-9189-F0454AC86743}"/>
          </ac:picMkLst>
        </pc:picChg>
      </pc:sldChg>
      <pc:sldChg chg="modSp new">
        <pc:chgData name="" userId="" providerId="" clId="Web-{E5FFE8BE-E817-4E68-A5FD-1B326790436D}" dt="2018-07-23T21:43:23.995" v="1220" actId="20577"/>
        <pc:sldMkLst>
          <pc:docMk/>
          <pc:sldMk cId="638682630" sldId="764"/>
        </pc:sldMkLst>
        <pc:spChg chg="mod">
          <ac:chgData name="" userId="" providerId="" clId="Web-{E5FFE8BE-E817-4E68-A5FD-1B326790436D}" dt="2018-07-23T20:04:17.396" v="49" actId="20577"/>
          <ac:spMkLst>
            <pc:docMk/>
            <pc:sldMk cId="638682630" sldId="764"/>
            <ac:spMk id="2" creationId="{56330D00-01F0-4A6B-9ED1-7F374C82BFD9}"/>
          </ac:spMkLst>
        </pc:spChg>
        <pc:spChg chg="mod">
          <ac:chgData name="" userId="" providerId="" clId="Web-{E5FFE8BE-E817-4E68-A5FD-1B326790436D}" dt="2018-07-23T21:43:23.995" v="1220" actId="20577"/>
          <ac:spMkLst>
            <pc:docMk/>
            <pc:sldMk cId="638682630" sldId="764"/>
            <ac:spMk id="3" creationId="{EF5523DB-6A67-4716-8C08-D2C7D66177D7}"/>
          </ac:spMkLst>
        </pc:spChg>
      </pc:sldChg>
      <pc:sldChg chg="modSp add ord replId modNotes">
        <pc:chgData name="" userId="" providerId="" clId="Web-{E5FFE8BE-E817-4E68-A5FD-1B326790436D}" dt="2018-07-23T20:44:05.941" v="696"/>
        <pc:sldMkLst>
          <pc:docMk/>
          <pc:sldMk cId="2597779184" sldId="765"/>
        </pc:sldMkLst>
        <pc:spChg chg="mod">
          <ac:chgData name="" userId="" providerId="" clId="Web-{E5FFE8BE-E817-4E68-A5FD-1B326790436D}" dt="2018-07-23T20:16:49.263" v="390" actId="20577"/>
          <ac:spMkLst>
            <pc:docMk/>
            <pc:sldMk cId="2597779184" sldId="765"/>
            <ac:spMk id="2" creationId="{00000000-0000-0000-0000-000000000000}"/>
          </ac:spMkLst>
        </pc:spChg>
        <pc:spChg chg="mod">
          <ac:chgData name="" userId="" providerId="" clId="Web-{E5FFE8BE-E817-4E68-A5FD-1B326790436D}" dt="2018-07-23T20:16:33.091" v="386" actId="1076"/>
          <ac:spMkLst>
            <pc:docMk/>
            <pc:sldMk cId="2597779184" sldId="765"/>
            <ac:spMk id="6" creationId="{D9D5A28B-D700-4CAE-A916-7DFA963CCA85}"/>
          </ac:spMkLst>
        </pc:spChg>
        <pc:spChg chg="mod">
          <ac:chgData name="" userId="" providerId="" clId="Web-{E5FFE8BE-E817-4E68-A5FD-1B326790436D}" dt="2018-07-23T20:16:25.278" v="383" actId="1076"/>
          <ac:spMkLst>
            <pc:docMk/>
            <pc:sldMk cId="2597779184" sldId="765"/>
            <ac:spMk id="14" creationId="{E6B821C8-6125-4102-A0B1-E4AA6A81A429}"/>
          </ac:spMkLst>
        </pc:spChg>
        <pc:picChg chg="mod">
          <ac:chgData name="" userId="" providerId="" clId="Web-{E5FFE8BE-E817-4E68-A5FD-1B326790436D}" dt="2018-07-23T20:16:30.372" v="385" actId="1076"/>
          <ac:picMkLst>
            <pc:docMk/>
            <pc:sldMk cId="2597779184" sldId="765"/>
            <ac:picMk id="7" creationId="{FC780677-5BD0-4B93-8B4E-21DD37971AF9}"/>
          </ac:picMkLst>
        </pc:picChg>
        <pc:picChg chg="mod">
          <ac:chgData name="" userId="" providerId="" clId="Web-{E5FFE8BE-E817-4E68-A5FD-1B326790436D}" dt="2018-07-23T20:16:28.263" v="384" actId="1076"/>
          <ac:picMkLst>
            <pc:docMk/>
            <pc:sldMk cId="2597779184" sldId="765"/>
            <ac:picMk id="12" creationId="{D6ACFF0C-4881-4F86-A695-3E97C7A384B7}"/>
          </ac:picMkLst>
        </pc:picChg>
      </pc:sldChg>
      <pc:sldChg chg="modSp new">
        <pc:chgData name="" userId="" providerId="" clId="Web-{E5FFE8BE-E817-4E68-A5FD-1B326790436D}" dt="2018-07-23T20:59:47.455" v="704" actId="20577"/>
        <pc:sldMkLst>
          <pc:docMk/>
          <pc:sldMk cId="1129550457" sldId="768"/>
        </pc:sldMkLst>
        <pc:spChg chg="mod">
          <ac:chgData name="" userId="" providerId="" clId="Web-{E5FFE8BE-E817-4E68-A5FD-1B326790436D}" dt="2018-07-23T20:59:47.455" v="704" actId="20577"/>
          <ac:spMkLst>
            <pc:docMk/>
            <pc:sldMk cId="1129550457" sldId="768"/>
            <ac:spMk id="2" creationId="{9AA5DE9F-C642-47BE-BA11-C0AB8DA71A34}"/>
          </ac:spMkLst>
        </pc:spChg>
      </pc:sldChg>
      <pc:sldChg chg="modSp new">
        <pc:chgData name="" userId="" providerId="" clId="Web-{E5FFE8BE-E817-4E68-A5FD-1B326790436D}" dt="2018-07-23T20:59:43.221" v="702" actId="20577"/>
        <pc:sldMkLst>
          <pc:docMk/>
          <pc:sldMk cId="146928408" sldId="769"/>
        </pc:sldMkLst>
        <pc:spChg chg="mod">
          <ac:chgData name="" userId="" providerId="" clId="Web-{E5FFE8BE-E817-4E68-A5FD-1B326790436D}" dt="2018-07-23T20:59:43.221" v="702" actId="20577"/>
          <ac:spMkLst>
            <pc:docMk/>
            <pc:sldMk cId="146928408" sldId="769"/>
            <ac:spMk id="2" creationId="{E7CE8356-9424-4893-ADF0-D5075B9FD0CA}"/>
          </ac:spMkLst>
        </pc:spChg>
      </pc:sldChg>
    </pc:docChg>
  </pc:docChgLst>
  <pc:docChgLst>
    <pc:chgData clId="Web-{F65F89E4-0586-4A66-AFE5-CA9F4F21B1CC}"/>
    <pc:docChg chg="modSld">
      <pc:chgData name="" userId="" providerId="" clId="Web-{F65F89E4-0586-4A66-AFE5-CA9F4F21B1CC}" dt="2018-12-07T21:39:02.728" v="23" actId="1076"/>
      <pc:docMkLst>
        <pc:docMk/>
      </pc:docMkLst>
      <pc:sldChg chg="addSp delSp modSp">
        <pc:chgData name="" userId="" providerId="" clId="Web-{F65F89E4-0586-4A66-AFE5-CA9F4F21B1CC}" dt="2018-12-07T21:39:02.728" v="23" actId="1076"/>
        <pc:sldMkLst>
          <pc:docMk/>
          <pc:sldMk cId="2583733880" sldId="799"/>
        </pc:sldMkLst>
        <pc:spChg chg="add del mod">
          <ac:chgData name="" userId="" providerId="" clId="Web-{F65F89E4-0586-4A66-AFE5-CA9F4F21B1CC}" dt="2018-12-07T21:34:26.590" v="6"/>
          <ac:spMkLst>
            <pc:docMk/>
            <pc:sldMk cId="2583733880" sldId="799"/>
            <ac:spMk id="6" creationId="{9DF4E198-5F47-46F3-BE0D-FE53E6CF09BF}"/>
          </ac:spMkLst>
        </pc:spChg>
        <pc:spChg chg="add del mod">
          <ac:chgData name="" userId="" providerId="" clId="Web-{F65F89E4-0586-4A66-AFE5-CA9F4F21B1CC}" dt="2018-12-07T21:35:29.483" v="11"/>
          <ac:spMkLst>
            <pc:docMk/>
            <pc:sldMk cId="2583733880" sldId="799"/>
            <ac:spMk id="10" creationId="{C2B579BB-CED6-4613-AAC3-D54F9DD8994E}"/>
          </ac:spMkLst>
        </pc:spChg>
        <pc:spChg chg="del">
          <ac:chgData name="" userId="" providerId="" clId="Web-{F65F89E4-0586-4A66-AFE5-CA9F4F21B1CC}" dt="2018-12-07T21:28:26.401" v="0"/>
          <ac:spMkLst>
            <pc:docMk/>
            <pc:sldMk cId="2583733880" sldId="799"/>
            <ac:spMk id="11" creationId="{A4E6E20C-2FD6-4EDE-ABF1-7F084AE5A46E}"/>
          </ac:spMkLst>
        </pc:spChg>
        <pc:spChg chg="add del mod">
          <ac:chgData name="" userId="" providerId="" clId="Web-{F65F89E4-0586-4A66-AFE5-CA9F4F21B1CC}" dt="2018-12-07T21:38:55.509" v="20"/>
          <ac:spMkLst>
            <pc:docMk/>
            <pc:sldMk cId="2583733880" sldId="799"/>
            <ac:spMk id="15" creationId="{FDC54E17-60A7-4614-942B-F5E3F6EC429B}"/>
          </ac:spMkLst>
        </pc:spChg>
        <pc:picChg chg="add del mod ord">
          <ac:chgData name="" userId="" providerId="" clId="Web-{F65F89E4-0586-4A66-AFE5-CA9F4F21B1CC}" dt="2018-12-07T21:34:22.512" v="5"/>
          <ac:picMkLst>
            <pc:docMk/>
            <pc:sldMk cId="2583733880" sldId="799"/>
            <ac:picMk id="3" creationId="{F259C4C4-49E4-4B3F-B83D-CE6D7BDCF536}"/>
          </ac:picMkLst>
        </pc:picChg>
        <pc:picChg chg="add del mod ord">
          <ac:chgData name="" userId="" providerId="" clId="Web-{F65F89E4-0586-4A66-AFE5-CA9F4F21B1CC}" dt="2018-12-07T21:35:00.248" v="10"/>
          <ac:picMkLst>
            <pc:docMk/>
            <pc:sldMk cId="2583733880" sldId="799"/>
            <ac:picMk id="7" creationId="{F60D4092-BE2F-489A-947B-8A7E6039CC5D}"/>
          </ac:picMkLst>
        </pc:picChg>
        <pc:picChg chg="add del mod ord modCrop">
          <ac:chgData name="" userId="" providerId="" clId="Web-{F65F89E4-0586-4A66-AFE5-CA9F4F21B1CC}" dt="2018-12-07T21:38:53.993" v="19"/>
          <ac:picMkLst>
            <pc:docMk/>
            <pc:sldMk cId="2583733880" sldId="799"/>
            <ac:picMk id="12" creationId="{D9A94B7B-1E57-484D-B8D2-958126B1300F}"/>
          </ac:picMkLst>
        </pc:picChg>
        <pc:picChg chg="add mod ord">
          <ac:chgData name="" userId="" providerId="" clId="Web-{F65F89E4-0586-4A66-AFE5-CA9F4F21B1CC}" dt="2018-12-07T21:39:02.728" v="23" actId="1076"/>
          <ac:picMkLst>
            <pc:docMk/>
            <pc:sldMk cId="2583733880" sldId="799"/>
            <ac:picMk id="16" creationId="{AAA47F8D-CEB0-4C3D-8F4E-B11E9D1B17DE}"/>
          </ac:picMkLst>
        </pc:picChg>
      </pc:sldChg>
    </pc:docChg>
  </pc:docChgLst>
  <pc:docChgLst>
    <pc:chgData clId="Web-{60B3D43E-4AFB-4A59-BAE0-AF64D345E566}"/>
    <pc:docChg chg="modSld">
      <pc:chgData name="" userId="" providerId="" clId="Web-{60B3D43E-4AFB-4A59-BAE0-AF64D345E566}" dt="2019-04-09T15:45:06.554" v="9"/>
      <pc:docMkLst>
        <pc:docMk/>
      </pc:docMkLst>
      <pc:sldChg chg="addSp delSp modSp">
        <pc:chgData name="" userId="" providerId="" clId="Web-{60B3D43E-4AFB-4A59-BAE0-AF64D345E566}" dt="2019-04-09T15:45:06.554" v="9"/>
        <pc:sldMkLst>
          <pc:docMk/>
          <pc:sldMk cId="1304746374" sldId="908"/>
        </pc:sldMkLst>
        <pc:picChg chg="add del mod">
          <ac:chgData name="" userId="" providerId="" clId="Web-{60B3D43E-4AFB-4A59-BAE0-AF64D345E566}" dt="2019-04-09T15:44:21.007" v="1"/>
          <ac:picMkLst>
            <pc:docMk/>
            <pc:sldMk cId="1304746374" sldId="908"/>
            <ac:picMk id="2" creationId="{3A861530-7282-486C-BA91-1A2925BD4074}"/>
          </ac:picMkLst>
        </pc:picChg>
        <pc:picChg chg="add del mod">
          <ac:chgData name="" userId="" providerId="" clId="Web-{60B3D43E-4AFB-4A59-BAE0-AF64D345E566}" dt="2019-04-09T15:44:29.976" v="3"/>
          <ac:picMkLst>
            <pc:docMk/>
            <pc:sldMk cId="1304746374" sldId="908"/>
            <ac:picMk id="5" creationId="{8D7293A1-2BCB-4E3D-B008-B6704CB83E4C}"/>
          </ac:picMkLst>
        </pc:picChg>
        <pc:picChg chg="add del mod">
          <ac:chgData name="" userId="" providerId="" clId="Web-{60B3D43E-4AFB-4A59-BAE0-AF64D345E566}" dt="2019-04-09T15:45:06.554" v="9"/>
          <ac:picMkLst>
            <pc:docMk/>
            <pc:sldMk cId="1304746374" sldId="908"/>
            <ac:picMk id="7" creationId="{F7D3182B-D041-43D0-865B-E930A3F55546}"/>
          </ac:picMkLst>
        </pc:picChg>
      </pc:sldChg>
    </pc:docChg>
  </pc:docChgLst>
  <pc:docChgLst>
    <pc:chgData clId="Web-{82160888-E6F7-48B5-AFFB-34CA77EAD5C4}"/>
    <pc:docChg chg="modSld">
      <pc:chgData name="" userId="" providerId="" clId="Web-{82160888-E6F7-48B5-AFFB-34CA77EAD5C4}" dt="2018-12-11T15:24:19.938" v="12"/>
      <pc:docMkLst>
        <pc:docMk/>
      </pc:docMkLst>
      <pc:sldChg chg="addSp delSp modSp">
        <pc:chgData name="" userId="" providerId="" clId="Web-{82160888-E6F7-48B5-AFFB-34CA77EAD5C4}" dt="2018-12-11T15:24:19.938" v="12"/>
        <pc:sldMkLst>
          <pc:docMk/>
          <pc:sldMk cId="4228988814" sldId="847"/>
        </pc:sldMkLst>
        <pc:spChg chg="del">
          <ac:chgData name="" userId="" providerId="" clId="Web-{82160888-E6F7-48B5-AFFB-34CA77EAD5C4}" dt="2018-12-11T15:23:06.266" v="0"/>
          <ac:spMkLst>
            <pc:docMk/>
            <pc:sldMk cId="4228988814" sldId="847"/>
            <ac:spMk id="25" creationId="{9617B294-F86F-49C9-9921-D344B2390B4D}"/>
          </ac:spMkLst>
        </pc:spChg>
        <pc:spChg chg="add mod">
          <ac:chgData name="" userId="" providerId="" clId="Web-{82160888-E6F7-48B5-AFFB-34CA77EAD5C4}" dt="2018-12-11T15:24:19.938" v="12"/>
          <ac:spMkLst>
            <pc:docMk/>
            <pc:sldMk cId="4228988814" sldId="847"/>
            <ac:spMk id="31" creationId="{7F80DA83-D759-421C-9F67-408312240766}"/>
          </ac:spMkLst>
        </pc:spChg>
        <pc:picChg chg="add del mod ord">
          <ac:chgData name="" userId="" providerId="" clId="Web-{82160888-E6F7-48B5-AFFB-34CA77EAD5C4}" dt="2018-12-11T15:24:19.938" v="12"/>
          <ac:picMkLst>
            <pc:docMk/>
            <pc:sldMk cId="4228988814" sldId="847"/>
            <ac:picMk id="26" creationId="{E846A601-2428-42A4-BDF9-0C61DDB37F6E}"/>
          </ac:picMkLst>
        </pc:picChg>
        <pc:picChg chg="add del mod">
          <ac:chgData name="" userId="" providerId="" clId="Web-{82160888-E6F7-48B5-AFFB-34CA77EAD5C4}" dt="2018-12-11T15:23:37.173" v="11"/>
          <ac:picMkLst>
            <pc:docMk/>
            <pc:sldMk cId="4228988814" sldId="847"/>
            <ac:picMk id="28" creationId="{EF223334-CE9A-4756-9025-A13E5A0D18C7}"/>
          </ac:picMkLst>
        </pc:picChg>
      </pc:sldChg>
    </pc:docChg>
  </pc:docChgLst>
  <pc:docChgLst>
    <pc:chgData clId="Web-{FF85A931-C4CF-4DE6-B3C1-32331F993024}"/>
    <pc:docChg chg="modSld">
      <pc:chgData name="" userId="" providerId="" clId="Web-{FF85A931-C4CF-4DE6-B3C1-32331F993024}" dt="2018-12-11T14:17:42.311" v="4" actId="1076"/>
      <pc:docMkLst>
        <pc:docMk/>
      </pc:docMkLst>
      <pc:sldChg chg="addSp delSp modSp">
        <pc:chgData name="" userId="" providerId="" clId="Web-{FF85A931-C4CF-4DE6-B3C1-32331F993024}" dt="2018-12-11T14:17:42.311" v="4" actId="1076"/>
        <pc:sldMkLst>
          <pc:docMk/>
          <pc:sldMk cId="2583733880" sldId="799"/>
        </pc:sldMkLst>
        <pc:spChg chg="add del mod">
          <ac:chgData name="" userId="" providerId="" clId="Web-{FF85A931-C4CF-4DE6-B3C1-32331F993024}" dt="2018-12-11T14:17:28.826" v="1"/>
          <ac:spMkLst>
            <pc:docMk/>
            <pc:sldMk cId="2583733880" sldId="799"/>
            <ac:spMk id="4" creationId="{D54E3F89-2C44-4CB1-9D39-FEAD672404BC}"/>
          </ac:spMkLst>
        </pc:spChg>
        <pc:picChg chg="add mod ord">
          <ac:chgData name="" userId="" providerId="" clId="Web-{FF85A931-C4CF-4DE6-B3C1-32331F993024}" dt="2018-12-11T14:17:42.311" v="4" actId="1076"/>
          <ac:picMkLst>
            <pc:docMk/>
            <pc:sldMk cId="2583733880" sldId="799"/>
            <ac:picMk id="5" creationId="{0A757BA1-FC24-46CB-8963-D15DF44A1305}"/>
          </ac:picMkLst>
        </pc:picChg>
        <pc:picChg chg="del">
          <ac:chgData name="" userId="" providerId="" clId="Web-{FF85A931-C4CF-4DE6-B3C1-32331F993024}" dt="2018-12-11T14:17:28.030" v="0"/>
          <ac:picMkLst>
            <pc:docMk/>
            <pc:sldMk cId="2583733880" sldId="799"/>
            <ac:picMk id="16" creationId="{AAA47F8D-CEB0-4C3D-8F4E-B11E9D1B17DE}"/>
          </ac:picMkLst>
        </pc:picChg>
      </pc:sldChg>
    </pc:docChg>
  </pc:docChgLst>
  <pc:docChgLst>
    <pc:chgData clId="Web-{A66818B1-E1CF-4E9C-8A65-F2593527B4D0}"/>
    <pc:docChg chg="delSld modSld sldOrd">
      <pc:chgData name="" userId="" providerId="" clId="Web-{A66818B1-E1CF-4E9C-8A65-F2593527B4D0}" dt="2018-12-11T15:43:06.799" v="1321"/>
      <pc:docMkLst>
        <pc:docMk/>
      </pc:docMkLst>
      <pc:sldChg chg="del">
        <pc:chgData name="" userId="" providerId="" clId="Web-{A66818B1-E1CF-4E9C-8A65-F2593527B4D0}" dt="2018-12-11T15:25:35.485" v="168"/>
        <pc:sldMkLst>
          <pc:docMk/>
          <pc:sldMk cId="3191635667" sldId="731"/>
        </pc:sldMkLst>
      </pc:sldChg>
      <pc:sldChg chg="modSp">
        <pc:chgData name="" userId="" providerId="" clId="Web-{A66818B1-E1CF-4E9C-8A65-F2593527B4D0}" dt="2018-12-11T15:41:11.814" v="1276" actId="20577"/>
        <pc:sldMkLst>
          <pc:docMk/>
          <pc:sldMk cId="652947138" sldId="759"/>
        </pc:sldMkLst>
        <pc:spChg chg="mod">
          <ac:chgData name="" userId="" providerId="" clId="Web-{A66818B1-E1CF-4E9C-8A65-F2593527B4D0}" dt="2018-12-11T15:41:11.814" v="1276" actId="20577"/>
          <ac:spMkLst>
            <pc:docMk/>
            <pc:sldMk cId="652947138" sldId="759"/>
            <ac:spMk id="5" creationId="{00000000-0000-0000-0000-000000000000}"/>
          </ac:spMkLst>
        </pc:spChg>
      </pc:sldChg>
      <pc:sldChg chg="del">
        <pc:chgData name="" userId="" providerId="" clId="Web-{A66818B1-E1CF-4E9C-8A65-F2593527B4D0}" dt="2018-12-11T15:41:47.299" v="1283"/>
        <pc:sldMkLst>
          <pc:docMk/>
          <pc:sldMk cId="2597779184" sldId="765"/>
        </pc:sldMkLst>
      </pc:sldChg>
      <pc:sldChg chg="modSp">
        <pc:chgData name="" userId="" providerId="" clId="Web-{A66818B1-E1CF-4E9C-8A65-F2593527B4D0}" dt="2018-12-11T15:41:18.174" v="1281" actId="20577"/>
        <pc:sldMkLst>
          <pc:docMk/>
          <pc:sldMk cId="2470396883" sldId="770"/>
        </pc:sldMkLst>
        <pc:spChg chg="mod">
          <ac:chgData name="" userId="" providerId="" clId="Web-{A66818B1-E1CF-4E9C-8A65-F2593527B4D0}" dt="2018-12-11T15:41:18.174" v="1281" actId="20577"/>
          <ac:spMkLst>
            <pc:docMk/>
            <pc:sldMk cId="2470396883" sldId="770"/>
            <ac:spMk id="2" creationId="{00000000-0000-0000-0000-000000000000}"/>
          </ac:spMkLst>
        </pc:spChg>
      </pc:sldChg>
      <pc:sldChg chg="modSp">
        <pc:chgData name="" userId="" providerId="" clId="Web-{A66818B1-E1CF-4E9C-8A65-F2593527B4D0}" dt="2018-12-11T15:02:46.531" v="2" actId="20577"/>
        <pc:sldMkLst>
          <pc:docMk/>
          <pc:sldMk cId="2169528010" sldId="772"/>
        </pc:sldMkLst>
        <pc:spChg chg="mod">
          <ac:chgData name="" userId="" providerId="" clId="Web-{A66818B1-E1CF-4E9C-8A65-F2593527B4D0}" dt="2018-12-11T15:02:46.531" v="2" actId="20577"/>
          <ac:spMkLst>
            <pc:docMk/>
            <pc:sldMk cId="2169528010" sldId="772"/>
            <ac:spMk id="3" creationId="{054A9E6E-DB04-42B0-92D7-DF54F609DE4A}"/>
          </ac:spMkLst>
        </pc:spChg>
      </pc:sldChg>
      <pc:sldChg chg="modSp">
        <pc:chgData name="" userId="" providerId="" clId="Web-{A66818B1-E1CF-4E9C-8A65-F2593527B4D0}" dt="2018-12-11T15:03:48.953" v="125"/>
        <pc:sldMkLst>
          <pc:docMk/>
          <pc:sldMk cId="1449137397" sldId="783"/>
        </pc:sldMkLst>
        <pc:graphicFrameChg chg="mod modGraphic">
          <ac:chgData name="" userId="" providerId="" clId="Web-{A66818B1-E1CF-4E9C-8A65-F2593527B4D0}" dt="2018-12-11T15:03:48.953" v="125"/>
          <ac:graphicFrameMkLst>
            <pc:docMk/>
            <pc:sldMk cId="1449137397" sldId="783"/>
            <ac:graphicFrameMk id="4" creationId="{0C6FCB55-A8A9-4949-8E99-E4C5482F07AF}"/>
          </ac:graphicFrameMkLst>
        </pc:graphicFrameChg>
      </pc:sldChg>
      <pc:sldChg chg="modSp ord">
        <pc:chgData name="" userId="" providerId="" clId="Web-{A66818B1-E1CF-4E9C-8A65-F2593527B4D0}" dt="2018-12-11T15:42:27.252" v="1306" actId="20577"/>
        <pc:sldMkLst>
          <pc:docMk/>
          <pc:sldMk cId="1388990517" sldId="796"/>
        </pc:sldMkLst>
        <pc:spChg chg="mod">
          <ac:chgData name="" userId="" providerId="" clId="Web-{A66818B1-E1CF-4E9C-8A65-F2593527B4D0}" dt="2018-12-11T15:42:27.252" v="1306" actId="20577"/>
          <ac:spMkLst>
            <pc:docMk/>
            <pc:sldMk cId="1388990517" sldId="796"/>
            <ac:spMk id="3" creationId="{92C8D240-3DC0-453C-919C-E427E4E6F27F}"/>
          </ac:spMkLst>
        </pc:spChg>
      </pc:sldChg>
      <pc:sldChg chg="modSp">
        <pc:chgData name="" userId="" providerId="" clId="Web-{A66818B1-E1CF-4E9C-8A65-F2593527B4D0}" dt="2018-12-11T15:33:57.892" v="795" actId="20577"/>
        <pc:sldMkLst>
          <pc:docMk/>
          <pc:sldMk cId="836622860" sldId="797"/>
        </pc:sldMkLst>
        <pc:spChg chg="mod">
          <ac:chgData name="" userId="" providerId="" clId="Web-{A66818B1-E1CF-4E9C-8A65-F2593527B4D0}" dt="2018-12-11T15:33:57.892" v="795" actId="20577"/>
          <ac:spMkLst>
            <pc:docMk/>
            <pc:sldMk cId="836622860" sldId="797"/>
            <ac:spMk id="4" creationId="{00000000-0000-0000-0000-000000000000}"/>
          </ac:spMkLst>
        </pc:spChg>
      </pc:sldChg>
      <pc:sldChg chg="modSp">
        <pc:chgData name="" userId="" providerId="" clId="Web-{A66818B1-E1CF-4E9C-8A65-F2593527B4D0}" dt="2018-12-11T15:34:59.423" v="848" actId="20577"/>
        <pc:sldMkLst>
          <pc:docMk/>
          <pc:sldMk cId="3861576317" sldId="798"/>
        </pc:sldMkLst>
        <pc:spChg chg="mod">
          <ac:chgData name="" userId="" providerId="" clId="Web-{A66818B1-E1CF-4E9C-8A65-F2593527B4D0}" dt="2018-12-11T15:25:45.282" v="183" actId="20577"/>
          <ac:spMkLst>
            <pc:docMk/>
            <pc:sldMk cId="3861576317" sldId="798"/>
            <ac:spMk id="2" creationId="{00000000-0000-0000-0000-000000000000}"/>
          </ac:spMkLst>
        </pc:spChg>
        <pc:spChg chg="mod">
          <ac:chgData name="" userId="" providerId="" clId="Web-{A66818B1-E1CF-4E9C-8A65-F2593527B4D0}" dt="2018-12-11T15:34:59.423" v="848" actId="20577"/>
          <ac:spMkLst>
            <pc:docMk/>
            <pc:sldMk cId="3861576317" sldId="798"/>
            <ac:spMk id="4" creationId="{00000000-0000-0000-0000-000000000000}"/>
          </ac:spMkLst>
        </pc:spChg>
      </pc:sldChg>
      <pc:sldChg chg="delSp modSp">
        <pc:chgData name="" userId="" providerId="" clId="Web-{A66818B1-E1CF-4E9C-8A65-F2593527B4D0}" dt="2018-12-11T15:25:24.610" v="166" actId="14100"/>
        <pc:sldMkLst>
          <pc:docMk/>
          <pc:sldMk cId="2421303560" sldId="808"/>
        </pc:sldMkLst>
        <pc:spChg chg="mod">
          <ac:chgData name="" userId="" providerId="" clId="Web-{A66818B1-E1CF-4E9C-8A65-F2593527B4D0}" dt="2018-12-11T15:25:24.610" v="166" actId="14100"/>
          <ac:spMkLst>
            <pc:docMk/>
            <pc:sldMk cId="2421303560" sldId="808"/>
            <ac:spMk id="4" creationId="{00000000-0000-0000-0000-000000000000}"/>
          </ac:spMkLst>
        </pc:spChg>
        <pc:picChg chg="del">
          <ac:chgData name="" userId="" providerId="" clId="Web-{A66818B1-E1CF-4E9C-8A65-F2593527B4D0}" dt="2018-12-11T15:25:07.411" v="156"/>
          <ac:picMkLst>
            <pc:docMk/>
            <pc:sldMk cId="2421303560" sldId="808"/>
            <ac:picMk id="1028" creationId="{00000000-0000-0000-0000-000000000000}"/>
          </ac:picMkLst>
        </pc:picChg>
      </pc:sldChg>
      <pc:sldChg chg="delSp modSp del">
        <pc:chgData name="" userId="" providerId="" clId="Web-{A66818B1-E1CF-4E9C-8A65-F2593527B4D0}" dt="2018-12-11T15:25:30.876" v="167"/>
        <pc:sldMkLst>
          <pc:docMk/>
          <pc:sldMk cId="555528757" sldId="809"/>
        </pc:sldMkLst>
        <pc:spChg chg="mod">
          <ac:chgData name="" userId="" providerId="" clId="Web-{A66818B1-E1CF-4E9C-8A65-F2593527B4D0}" dt="2018-12-11T15:25:17.892" v="158" actId="20577"/>
          <ac:spMkLst>
            <pc:docMk/>
            <pc:sldMk cId="555528757" sldId="809"/>
            <ac:spMk id="4" creationId="{00000000-0000-0000-0000-000000000000}"/>
          </ac:spMkLst>
        </pc:spChg>
        <pc:picChg chg="del">
          <ac:chgData name="" userId="" providerId="" clId="Web-{A66818B1-E1CF-4E9C-8A65-F2593527B4D0}" dt="2018-12-11T15:25:15.610" v="157"/>
          <ac:picMkLst>
            <pc:docMk/>
            <pc:sldMk cId="555528757" sldId="809"/>
            <ac:picMk id="1026" creationId="{00000000-0000-0000-0000-000000000000}"/>
          </ac:picMkLst>
        </pc:picChg>
      </pc:sldChg>
      <pc:sldChg chg="addSp delSp modSp">
        <pc:chgData name="" userId="" providerId="" clId="Web-{A66818B1-E1CF-4E9C-8A65-F2593527B4D0}" dt="2018-12-11T15:34:54.986" v="845" actId="20577"/>
        <pc:sldMkLst>
          <pc:docMk/>
          <pc:sldMk cId="984523486" sldId="810"/>
        </pc:sldMkLst>
        <pc:spChg chg="mod">
          <ac:chgData name="" userId="" providerId="" clId="Web-{A66818B1-E1CF-4E9C-8A65-F2593527B4D0}" dt="2018-12-11T15:34:54.986" v="845" actId="20577"/>
          <ac:spMkLst>
            <pc:docMk/>
            <pc:sldMk cId="984523486" sldId="810"/>
            <ac:spMk id="4" creationId="{00000000-0000-0000-0000-000000000000}"/>
          </ac:spMkLst>
        </pc:spChg>
        <pc:picChg chg="del">
          <ac:chgData name="" userId="" providerId="" clId="Web-{A66818B1-E1CF-4E9C-8A65-F2593527B4D0}" dt="2018-12-11T15:34:29.471" v="800"/>
          <ac:picMkLst>
            <pc:docMk/>
            <pc:sldMk cId="984523486" sldId="810"/>
            <ac:picMk id="3" creationId="{00000000-0000-0000-0000-000000000000}"/>
          </ac:picMkLst>
        </pc:picChg>
        <pc:picChg chg="add mod">
          <ac:chgData name="" userId="" providerId="" clId="Web-{A66818B1-E1CF-4E9C-8A65-F2593527B4D0}" dt="2018-12-11T15:34:42.142" v="806" actId="1076"/>
          <ac:picMkLst>
            <pc:docMk/>
            <pc:sldMk cId="984523486" sldId="810"/>
            <ac:picMk id="5" creationId="{7E00820F-C664-4175-99F8-D753D0779390}"/>
          </ac:picMkLst>
        </pc:picChg>
        <pc:picChg chg="del">
          <ac:chgData name="" userId="" providerId="" clId="Web-{A66818B1-E1CF-4E9C-8A65-F2593527B4D0}" dt="2018-12-11T15:34:29.471" v="799"/>
          <ac:picMkLst>
            <pc:docMk/>
            <pc:sldMk cId="984523486" sldId="810"/>
            <ac:picMk id="7" creationId="{00000000-0000-0000-0000-000000000000}"/>
          </ac:picMkLst>
        </pc:picChg>
        <pc:picChg chg="del">
          <ac:chgData name="" userId="" providerId="" clId="Web-{A66818B1-E1CF-4E9C-8A65-F2593527B4D0}" dt="2018-12-11T15:34:29.471" v="798"/>
          <ac:picMkLst>
            <pc:docMk/>
            <pc:sldMk cId="984523486" sldId="810"/>
            <ac:picMk id="8" creationId="{00000000-0000-0000-0000-000000000000}"/>
          </ac:picMkLst>
        </pc:picChg>
        <pc:picChg chg="del">
          <ac:chgData name="" userId="" providerId="" clId="Web-{A66818B1-E1CF-4E9C-8A65-F2593527B4D0}" dt="2018-12-11T15:34:31.033" v="801"/>
          <ac:picMkLst>
            <pc:docMk/>
            <pc:sldMk cId="984523486" sldId="810"/>
            <ac:picMk id="9" creationId="{00000000-0000-0000-0000-000000000000}"/>
          </ac:picMkLst>
        </pc:picChg>
        <pc:picChg chg="del">
          <ac:chgData name="" userId="" providerId="" clId="Web-{A66818B1-E1CF-4E9C-8A65-F2593527B4D0}" dt="2018-12-11T15:34:32.970" v="802"/>
          <ac:picMkLst>
            <pc:docMk/>
            <pc:sldMk cId="984523486" sldId="810"/>
            <ac:picMk id="10" creationId="{00000000-0000-0000-0000-000000000000}"/>
          </ac:picMkLst>
        </pc:picChg>
      </pc:sldChg>
      <pc:sldChg chg="modSp">
        <pc:chgData name="" userId="" providerId="" clId="Web-{A66818B1-E1CF-4E9C-8A65-F2593527B4D0}" dt="2018-12-11T15:38:59.908" v="1254" actId="20577"/>
        <pc:sldMkLst>
          <pc:docMk/>
          <pc:sldMk cId="2934953556" sldId="811"/>
        </pc:sldMkLst>
        <pc:spChg chg="mod">
          <ac:chgData name="" userId="" providerId="" clId="Web-{A66818B1-E1CF-4E9C-8A65-F2593527B4D0}" dt="2018-12-11T15:38:59.908" v="1254" actId="20577"/>
          <ac:spMkLst>
            <pc:docMk/>
            <pc:sldMk cId="2934953556" sldId="811"/>
            <ac:spMk id="2" creationId="{00000000-0000-0000-0000-000000000000}"/>
          </ac:spMkLst>
        </pc:spChg>
        <pc:spChg chg="mod">
          <ac:chgData name="" userId="" providerId="" clId="Web-{A66818B1-E1CF-4E9C-8A65-F2593527B4D0}" dt="2018-12-11T15:35:44.736" v="920" actId="20577"/>
          <ac:spMkLst>
            <pc:docMk/>
            <pc:sldMk cId="2934953556" sldId="811"/>
            <ac:spMk id="3" creationId="{00000000-0000-0000-0000-000000000000}"/>
          </ac:spMkLst>
        </pc:spChg>
        <pc:picChg chg="mod">
          <ac:chgData name="" userId="" providerId="" clId="Web-{A66818B1-E1CF-4E9C-8A65-F2593527B4D0}" dt="2018-12-11T15:35:41.876" v="917" actId="1076"/>
          <ac:picMkLst>
            <pc:docMk/>
            <pc:sldMk cId="2934953556" sldId="811"/>
            <ac:picMk id="2050" creationId="{00000000-0000-0000-0000-000000000000}"/>
          </ac:picMkLst>
        </pc:picChg>
      </pc:sldChg>
      <pc:sldChg chg="modSp">
        <pc:chgData name="" userId="" providerId="" clId="Web-{A66818B1-E1CF-4E9C-8A65-F2593527B4D0}" dt="2018-12-11T15:39:04.814" v="1265" actId="20577"/>
        <pc:sldMkLst>
          <pc:docMk/>
          <pc:sldMk cId="963135668" sldId="812"/>
        </pc:sldMkLst>
        <pc:spChg chg="mod">
          <ac:chgData name="" userId="" providerId="" clId="Web-{A66818B1-E1CF-4E9C-8A65-F2593527B4D0}" dt="2018-12-11T15:39:04.814" v="1265" actId="20577"/>
          <ac:spMkLst>
            <pc:docMk/>
            <pc:sldMk cId="963135668" sldId="812"/>
            <ac:spMk id="2" creationId="{00000000-0000-0000-0000-000000000000}"/>
          </ac:spMkLst>
        </pc:spChg>
        <pc:spChg chg="mod">
          <ac:chgData name="" userId="" providerId="" clId="Web-{A66818B1-E1CF-4E9C-8A65-F2593527B4D0}" dt="2018-12-11T15:38:36.939" v="1239" actId="14100"/>
          <ac:spMkLst>
            <pc:docMk/>
            <pc:sldMk cId="963135668" sldId="812"/>
            <ac:spMk id="3" creationId="{00000000-0000-0000-0000-000000000000}"/>
          </ac:spMkLst>
        </pc:spChg>
        <pc:picChg chg="mod">
          <ac:chgData name="" userId="" providerId="" clId="Web-{A66818B1-E1CF-4E9C-8A65-F2593527B4D0}" dt="2018-12-11T15:38:40.736" v="1240" actId="1076"/>
          <ac:picMkLst>
            <pc:docMk/>
            <pc:sldMk cId="963135668" sldId="812"/>
            <ac:picMk id="4098" creationId="{00000000-0000-0000-0000-000000000000}"/>
          </ac:picMkLst>
        </pc:picChg>
      </pc:sldChg>
      <pc:sldChg chg="modSp">
        <pc:chgData name="" userId="" providerId="" clId="Web-{A66818B1-E1CF-4E9C-8A65-F2593527B4D0}" dt="2018-12-11T15:39:09.970" v="1272" actId="20577"/>
        <pc:sldMkLst>
          <pc:docMk/>
          <pc:sldMk cId="2019424443" sldId="813"/>
        </pc:sldMkLst>
        <pc:spChg chg="mod">
          <ac:chgData name="" userId="" providerId="" clId="Web-{A66818B1-E1CF-4E9C-8A65-F2593527B4D0}" dt="2018-12-11T15:39:09.970" v="1272" actId="20577"/>
          <ac:spMkLst>
            <pc:docMk/>
            <pc:sldMk cId="2019424443" sldId="813"/>
            <ac:spMk id="2" creationId="{00000000-0000-0000-0000-000000000000}"/>
          </ac:spMkLst>
        </pc:spChg>
        <pc:spChg chg="mod">
          <ac:chgData name="" userId="" providerId="" clId="Web-{A66818B1-E1CF-4E9C-8A65-F2593527B4D0}" dt="2018-12-11T15:38:46.689" v="1249" actId="20577"/>
          <ac:spMkLst>
            <pc:docMk/>
            <pc:sldMk cId="2019424443" sldId="813"/>
            <ac:spMk id="3" creationId="{00000000-0000-0000-0000-000000000000}"/>
          </ac:spMkLst>
        </pc:spChg>
        <pc:picChg chg="mod">
          <ac:chgData name="" userId="" providerId="" clId="Web-{A66818B1-E1CF-4E9C-8A65-F2593527B4D0}" dt="2018-12-11T15:28:05.235" v="452" actId="1076"/>
          <ac:picMkLst>
            <pc:docMk/>
            <pc:sldMk cId="2019424443" sldId="813"/>
            <ac:picMk id="4098" creationId="{00000000-0000-0000-0000-000000000000}"/>
          </ac:picMkLst>
        </pc:picChg>
      </pc:sldChg>
      <pc:sldChg chg="del">
        <pc:chgData name="" userId="" providerId="" clId="Web-{A66818B1-E1CF-4E9C-8A65-F2593527B4D0}" dt="2018-12-11T15:40:08.439" v="1275"/>
        <pc:sldMkLst>
          <pc:docMk/>
          <pc:sldMk cId="304493970" sldId="817"/>
        </pc:sldMkLst>
      </pc:sldChg>
      <pc:sldChg chg="del">
        <pc:chgData name="" userId="" providerId="" clId="Web-{A66818B1-E1CF-4E9C-8A65-F2593527B4D0}" dt="2018-12-11T15:01:29.125" v="0"/>
        <pc:sldMkLst>
          <pc:docMk/>
          <pc:sldMk cId="4264642518" sldId="819"/>
        </pc:sldMkLst>
      </pc:sldChg>
      <pc:sldChg chg="modSp">
        <pc:chgData name="" userId="" providerId="" clId="Web-{A66818B1-E1CF-4E9C-8A65-F2593527B4D0}" dt="2018-12-11T15:43:06.799" v="1321"/>
        <pc:sldMkLst>
          <pc:docMk/>
          <pc:sldMk cId="2175324110" sldId="820"/>
        </pc:sldMkLst>
        <pc:graphicFrameChg chg="mod modGraphic">
          <ac:chgData name="" userId="" providerId="" clId="Web-{A66818B1-E1CF-4E9C-8A65-F2593527B4D0}" dt="2018-12-11T15:43:06.799" v="1321"/>
          <ac:graphicFrameMkLst>
            <pc:docMk/>
            <pc:sldMk cId="2175324110" sldId="820"/>
            <ac:graphicFrameMk id="15" creationId="{2DEC3E21-1CC5-4311-93D3-71FBC916596C}"/>
          </ac:graphicFrameMkLst>
        </pc:graphicFrameChg>
      </pc:sldChg>
      <pc:sldChg chg="del">
        <pc:chgData name="" userId="" providerId="" clId="Web-{A66818B1-E1CF-4E9C-8A65-F2593527B4D0}" dt="2018-12-11T15:01:52.328" v="1"/>
        <pc:sldMkLst>
          <pc:docMk/>
          <pc:sldMk cId="263231442" sldId="824"/>
        </pc:sldMkLst>
      </pc:sldChg>
      <pc:sldChg chg="addSp modSp">
        <pc:chgData name="" userId="" providerId="" clId="Web-{A66818B1-E1CF-4E9C-8A65-F2593527B4D0}" dt="2018-12-11T15:20:25.407" v="154" actId="1076"/>
        <pc:sldMkLst>
          <pc:docMk/>
          <pc:sldMk cId="3174701795" sldId="843"/>
        </pc:sldMkLst>
        <pc:spChg chg="mod">
          <ac:chgData name="" userId="" providerId="" clId="Web-{A66818B1-E1CF-4E9C-8A65-F2593527B4D0}" dt="2018-12-11T15:20:12.923" v="151" actId="1076"/>
          <ac:spMkLst>
            <pc:docMk/>
            <pc:sldMk cId="3174701795" sldId="843"/>
            <ac:spMk id="2" creationId="{00000000-0000-0000-0000-000000000000}"/>
          </ac:spMkLst>
        </pc:spChg>
        <pc:spChg chg="add mod">
          <ac:chgData name="" userId="" providerId="" clId="Web-{A66818B1-E1CF-4E9C-8A65-F2593527B4D0}" dt="2018-12-11T15:20:15.891" v="152" actId="14100"/>
          <ac:spMkLst>
            <pc:docMk/>
            <pc:sldMk cId="3174701795" sldId="843"/>
            <ac:spMk id="3" creationId="{088F0DE3-7833-43F5-A6A2-42894B7BB1B1}"/>
          </ac:spMkLst>
        </pc:spChg>
        <pc:picChg chg="add mod">
          <ac:chgData name="" userId="" providerId="" clId="Web-{A66818B1-E1CF-4E9C-8A65-F2593527B4D0}" dt="2018-12-11T15:20:25.407" v="154" actId="1076"/>
          <ac:picMkLst>
            <pc:docMk/>
            <pc:sldMk cId="3174701795" sldId="843"/>
            <ac:picMk id="4" creationId="{85AEB843-A673-4FF8-876E-884D6C8DE1CE}"/>
          </ac:picMkLst>
        </pc:picChg>
        <pc:picChg chg="mod">
          <ac:chgData name="" userId="" providerId="" clId="Web-{A66818B1-E1CF-4E9C-8A65-F2593527B4D0}" dt="2018-12-11T15:19:59.610" v="149" actId="1076"/>
          <ac:picMkLst>
            <pc:docMk/>
            <pc:sldMk cId="3174701795" sldId="843"/>
            <ac:picMk id="2050" creationId="{00000000-0000-0000-0000-000000000000}"/>
          </ac:picMkLst>
        </pc:picChg>
      </pc:sldChg>
      <pc:sldChg chg="del">
        <pc:chgData name="" userId="" providerId="" clId="Web-{A66818B1-E1CF-4E9C-8A65-F2593527B4D0}" dt="2018-12-11T15:20:31.454" v="155"/>
        <pc:sldMkLst>
          <pc:docMk/>
          <pc:sldMk cId="2076913306" sldId="844"/>
        </pc:sldMkLst>
      </pc:sldChg>
    </pc:docChg>
  </pc:docChgLst>
  <pc:docChgLst>
    <pc:chgData clId="Web-{9DF282F4-D7AB-4654-9F87-EEF61004B47A}"/>
    <pc:docChg chg="modSld">
      <pc:chgData name="" userId="" providerId="" clId="Web-{9DF282F4-D7AB-4654-9F87-EEF61004B47A}" dt="2018-07-23T23:30:14.829" v="22" actId="1076"/>
      <pc:docMkLst>
        <pc:docMk/>
      </pc:docMkLst>
      <pc:sldChg chg="addSp modSp modNotes">
        <pc:chgData name="" userId="" providerId="" clId="Web-{9DF282F4-D7AB-4654-9F87-EEF61004B47A}" dt="2018-07-23T23:30:14.829" v="22" actId="1076"/>
        <pc:sldMkLst>
          <pc:docMk/>
          <pc:sldMk cId="1129550457" sldId="768"/>
        </pc:sldMkLst>
        <pc:picChg chg="add mod">
          <ac:chgData name="" userId="" providerId="" clId="Web-{9DF282F4-D7AB-4654-9F87-EEF61004B47A}" dt="2018-07-23T23:30:14.829" v="22" actId="1076"/>
          <ac:picMkLst>
            <pc:docMk/>
            <pc:sldMk cId="1129550457" sldId="768"/>
            <ac:picMk id="3" creationId="{40632FDD-D1F9-4AD7-AD09-C1BD25F4D3BC}"/>
          </ac:picMkLst>
        </pc:picChg>
        <pc:picChg chg="mod">
          <ac:chgData name="" userId="" providerId="" clId="Web-{9DF282F4-D7AB-4654-9F87-EEF61004B47A}" dt="2018-07-23T23:30:07.845" v="18" actId="14100"/>
          <ac:picMkLst>
            <pc:docMk/>
            <pc:sldMk cId="1129550457" sldId="768"/>
            <ac:picMk id="4" creationId="{041152FF-2BE1-45C4-8FC7-6183A39783AC}"/>
          </ac:picMkLst>
        </pc:picChg>
      </pc:sldChg>
    </pc:docChg>
  </pc:docChgLst>
  <pc:docChgLst>
    <pc:chgData clId="Web-{27CE3839-629C-4D8F-86E0-946CA5C4D535}"/>
    <pc:docChg chg="modSld">
      <pc:chgData name="" userId="" providerId="" clId="Web-{27CE3839-629C-4D8F-86E0-946CA5C4D535}" dt="2018-12-10T19:21:29.929" v="3" actId="20577"/>
      <pc:docMkLst>
        <pc:docMk/>
      </pc:docMkLst>
      <pc:sldChg chg="modSp">
        <pc:chgData name="" userId="" providerId="" clId="Web-{27CE3839-629C-4D8F-86E0-946CA5C4D535}" dt="2018-12-10T19:21:29.929" v="3" actId="20577"/>
        <pc:sldMkLst>
          <pc:docMk/>
          <pc:sldMk cId="115441725" sldId="816"/>
        </pc:sldMkLst>
        <pc:spChg chg="mod">
          <ac:chgData name="" userId="" providerId="" clId="Web-{27CE3839-629C-4D8F-86E0-946CA5C4D535}" dt="2018-12-10T19:21:29.929" v="3" actId="20577"/>
          <ac:spMkLst>
            <pc:docMk/>
            <pc:sldMk cId="115441725" sldId="816"/>
            <ac:spMk id="2" creationId="{478CB81E-81E0-4C93-BFE0-E4FB3D9FB897}"/>
          </ac:spMkLst>
        </pc:spChg>
      </pc:sldChg>
    </pc:docChg>
  </pc:docChgLst>
  <pc:docChgLst>
    <pc:chgData clId="Web-{CFF9D114-15FB-4505-86A5-6B92731C5C8A}"/>
    <pc:docChg chg="modSld">
      <pc:chgData name="" userId="" providerId="" clId="Web-{CFF9D114-15FB-4505-86A5-6B92731C5C8A}" dt="2018-12-09T16:50:03.626" v="181"/>
      <pc:docMkLst>
        <pc:docMk/>
      </pc:docMkLst>
      <pc:sldChg chg="modSp">
        <pc:chgData name="" userId="" providerId="" clId="Web-{CFF9D114-15FB-4505-86A5-6B92731C5C8A}" dt="2018-12-09T16:32:30.370" v="110" actId="20577"/>
        <pc:sldMkLst>
          <pc:docMk/>
          <pc:sldMk cId="681974436" sldId="773"/>
        </pc:sldMkLst>
        <pc:spChg chg="mod">
          <ac:chgData name="" userId="" providerId="" clId="Web-{CFF9D114-15FB-4505-86A5-6B92731C5C8A}" dt="2018-12-09T16:32:30.370" v="110" actId="20577"/>
          <ac:spMkLst>
            <pc:docMk/>
            <pc:sldMk cId="681974436" sldId="773"/>
            <ac:spMk id="3" creationId="{054A9E6E-DB04-42B0-92D7-DF54F609DE4A}"/>
          </ac:spMkLst>
        </pc:spChg>
      </pc:sldChg>
      <pc:sldChg chg="modSp modNotes">
        <pc:chgData name="" userId="" providerId="" clId="Web-{CFF9D114-15FB-4505-86A5-6B92731C5C8A}" dt="2018-12-09T16:31:56.432" v="104" actId="20577"/>
        <pc:sldMkLst>
          <pc:docMk/>
          <pc:sldMk cId="2109297858" sldId="781"/>
        </pc:sldMkLst>
        <pc:spChg chg="mod">
          <ac:chgData name="" userId="" providerId="" clId="Web-{CFF9D114-15FB-4505-86A5-6B92731C5C8A}" dt="2018-12-09T16:31:56.432" v="104" actId="20577"/>
          <ac:spMkLst>
            <pc:docMk/>
            <pc:sldMk cId="2109297858" sldId="781"/>
            <ac:spMk id="3" creationId="{92C8D240-3DC0-453C-919C-E427E4E6F27F}"/>
          </ac:spMkLst>
        </pc:spChg>
      </pc:sldChg>
      <pc:sldChg chg="addSp modSp modNotes">
        <pc:chgData name="" userId="" providerId="" clId="Web-{CFF9D114-15FB-4505-86A5-6B92731C5C8A}" dt="2018-12-09T16:50:03.626" v="181"/>
        <pc:sldMkLst>
          <pc:docMk/>
          <pc:sldMk cId="283842661" sldId="803"/>
        </pc:sldMkLst>
        <pc:spChg chg="mod">
          <ac:chgData name="" userId="" providerId="" clId="Web-{CFF9D114-15FB-4505-86A5-6B92731C5C8A}" dt="2018-12-09T16:44:29.179" v="126" actId="20577"/>
          <ac:spMkLst>
            <pc:docMk/>
            <pc:sldMk cId="283842661" sldId="803"/>
            <ac:spMk id="5" creationId="{00000000-0000-0000-0000-000000000000}"/>
          </ac:spMkLst>
        </pc:spChg>
        <pc:spChg chg="mod">
          <ac:chgData name="" userId="" providerId="" clId="Web-{CFF9D114-15FB-4505-86A5-6B92731C5C8A}" dt="2018-12-09T16:46:34.040" v="131" actId="20577"/>
          <ac:spMkLst>
            <pc:docMk/>
            <pc:sldMk cId="283842661" sldId="803"/>
            <ac:spMk id="7" creationId="{00000000-0000-0000-0000-000000000000}"/>
          </ac:spMkLst>
        </pc:spChg>
        <pc:picChg chg="add mod">
          <ac:chgData name="" userId="" providerId="" clId="Web-{CFF9D114-15FB-4505-86A5-6B92731C5C8A}" dt="2018-12-09T16:46:39.572" v="135" actId="1076"/>
          <ac:picMkLst>
            <pc:docMk/>
            <pc:sldMk cId="283842661" sldId="803"/>
            <ac:picMk id="2" creationId="{D159CD5F-F2EE-417A-B80D-83EB23567939}"/>
          </ac:picMkLst>
        </pc:picChg>
        <pc:picChg chg="add mod">
          <ac:chgData name="" userId="" providerId="" clId="Web-{CFF9D114-15FB-4505-86A5-6B92731C5C8A}" dt="2018-12-09T16:46:17.008" v="129" actId="1076"/>
          <ac:picMkLst>
            <pc:docMk/>
            <pc:sldMk cId="283842661" sldId="803"/>
            <ac:picMk id="4" creationId="{379BFA4D-98E7-401F-9409-D86AFC03E874}"/>
          </ac:picMkLst>
        </pc:picChg>
      </pc:sldChg>
    </pc:docChg>
  </pc:docChgLst>
  <pc:docChgLst>
    <pc:chgData clId="Web-{B6B284DE-BB90-424F-AAC4-FE00906F1E28}"/>
    <pc:docChg chg="modSld">
      <pc:chgData name="" userId="" providerId="" clId="Web-{B6B284DE-BB90-424F-AAC4-FE00906F1E28}" dt="2018-07-24T13:30:03.573" v="5"/>
      <pc:docMkLst>
        <pc:docMk/>
      </pc:docMkLst>
      <pc:sldChg chg="modNotes">
        <pc:chgData name="" userId="" providerId="" clId="Web-{B6B284DE-BB90-424F-AAC4-FE00906F1E28}" dt="2018-07-24T13:30:03.573" v="5"/>
        <pc:sldMkLst>
          <pc:docMk/>
          <pc:sldMk cId="2195804575" sldId="760"/>
        </pc:sldMkLst>
      </pc:sldChg>
    </pc:docChg>
  </pc:docChgLst>
  <pc:docChgLst>
    <pc:chgData clId="Web-{873F9A10-8164-4EEF-8204-9150A248A676}"/>
    <pc:docChg chg="delSld modSld">
      <pc:chgData name="" userId="" providerId="" clId="Web-{873F9A10-8164-4EEF-8204-9150A248A676}" dt="2019-04-05T20:45:13.058" v="98"/>
      <pc:docMkLst>
        <pc:docMk/>
      </pc:docMkLst>
      <pc:sldChg chg="modSp">
        <pc:chgData name="" userId="" providerId="" clId="Web-{873F9A10-8164-4EEF-8204-9150A248A676}" dt="2019-04-05T20:44:20.839" v="77" actId="20577"/>
        <pc:sldMkLst>
          <pc:docMk/>
          <pc:sldMk cId="2421303560" sldId="808"/>
        </pc:sldMkLst>
        <pc:spChg chg="mod">
          <ac:chgData name="" userId="" providerId="" clId="Web-{873F9A10-8164-4EEF-8204-9150A248A676}" dt="2019-04-05T20:44:20.839" v="77" actId="20577"/>
          <ac:spMkLst>
            <pc:docMk/>
            <pc:sldMk cId="2421303560" sldId="808"/>
            <ac:spMk id="4" creationId="{00000000-0000-0000-0000-000000000000}"/>
          </ac:spMkLst>
        </pc:spChg>
      </pc:sldChg>
      <pc:sldChg chg="modSp">
        <pc:chgData name="" userId="" providerId="" clId="Web-{873F9A10-8164-4EEF-8204-9150A248A676}" dt="2019-04-05T20:43:45.948" v="60" actId="20577"/>
        <pc:sldMkLst>
          <pc:docMk/>
          <pc:sldMk cId="3130777477" sldId="840"/>
        </pc:sldMkLst>
        <pc:spChg chg="mod">
          <ac:chgData name="" userId="" providerId="" clId="Web-{873F9A10-8164-4EEF-8204-9150A248A676}" dt="2019-04-05T20:43:45.948" v="60" actId="20577"/>
          <ac:spMkLst>
            <pc:docMk/>
            <pc:sldMk cId="3130777477" sldId="840"/>
            <ac:spMk id="7" creationId="{00000000-0000-0000-0000-000000000000}"/>
          </ac:spMkLst>
        </pc:spChg>
      </pc:sldChg>
      <pc:sldChg chg="modSp">
        <pc:chgData name="" userId="" providerId="" clId="Web-{873F9A10-8164-4EEF-8204-9150A248A676}" dt="2019-04-05T20:43:58.573" v="64" actId="20577"/>
        <pc:sldMkLst>
          <pc:docMk/>
          <pc:sldMk cId="2801633383" sldId="841"/>
        </pc:sldMkLst>
        <pc:spChg chg="mod">
          <ac:chgData name="" userId="" providerId="" clId="Web-{873F9A10-8164-4EEF-8204-9150A248A676}" dt="2019-04-05T20:43:58.573" v="64" actId="20577"/>
          <ac:spMkLst>
            <pc:docMk/>
            <pc:sldMk cId="2801633383" sldId="841"/>
            <ac:spMk id="6" creationId="{00000000-0000-0000-0000-000000000000}"/>
          </ac:spMkLst>
        </pc:spChg>
      </pc:sldChg>
      <pc:sldChg chg="delSp modSp">
        <pc:chgData name="" userId="" providerId="" clId="Web-{873F9A10-8164-4EEF-8204-9150A248A676}" dt="2019-04-05T20:45:06.198" v="96" actId="20577"/>
        <pc:sldMkLst>
          <pc:docMk/>
          <pc:sldMk cId="3690446945" sldId="853"/>
        </pc:sldMkLst>
        <pc:spChg chg="mod">
          <ac:chgData name="" userId="" providerId="" clId="Web-{873F9A10-8164-4EEF-8204-9150A248A676}" dt="2019-04-05T20:45:06.198" v="96" actId="20577"/>
          <ac:spMkLst>
            <pc:docMk/>
            <pc:sldMk cId="3690446945" sldId="853"/>
            <ac:spMk id="4" creationId="{00000000-0000-0000-0000-000000000000}"/>
          </ac:spMkLst>
        </pc:spChg>
        <pc:spChg chg="del">
          <ac:chgData name="" userId="" providerId="" clId="Web-{873F9A10-8164-4EEF-8204-9150A248A676}" dt="2019-04-05T20:44:30.917" v="79"/>
          <ac:spMkLst>
            <pc:docMk/>
            <pc:sldMk cId="3690446945" sldId="853"/>
            <ac:spMk id="5" creationId="{00000000-0000-0000-0000-000000000000}"/>
          </ac:spMkLst>
        </pc:spChg>
      </pc:sldChg>
      <pc:sldChg chg="modSp">
        <pc:chgData name="" userId="" providerId="" clId="Web-{873F9A10-8164-4EEF-8204-9150A248A676}" dt="2019-04-05T20:42:59.386" v="25" actId="20577"/>
        <pc:sldMkLst>
          <pc:docMk/>
          <pc:sldMk cId="2633967676" sldId="854"/>
        </pc:sldMkLst>
        <pc:spChg chg="mod">
          <ac:chgData name="" userId="" providerId="" clId="Web-{873F9A10-8164-4EEF-8204-9150A248A676}" dt="2019-04-05T20:42:59.386" v="25" actId="20577"/>
          <ac:spMkLst>
            <pc:docMk/>
            <pc:sldMk cId="2633967676" sldId="854"/>
            <ac:spMk id="3" creationId="{92C8D240-3DC0-453C-919C-E427E4E6F27F}"/>
          </ac:spMkLst>
        </pc:spChg>
      </pc:sldChg>
      <pc:sldChg chg="modSp">
        <pc:chgData name="" userId="" providerId="" clId="Web-{873F9A10-8164-4EEF-8204-9150A248A676}" dt="2019-04-05T20:42:20.589" v="13" actId="20577"/>
        <pc:sldMkLst>
          <pc:docMk/>
          <pc:sldMk cId="1679868748" sldId="855"/>
        </pc:sldMkLst>
        <pc:spChg chg="mod">
          <ac:chgData name="" userId="" providerId="" clId="Web-{873F9A10-8164-4EEF-8204-9150A248A676}" dt="2019-04-05T20:42:20.589" v="13" actId="20577"/>
          <ac:spMkLst>
            <pc:docMk/>
            <pc:sldMk cId="1679868748" sldId="855"/>
            <ac:spMk id="3" creationId="{00000000-0000-0000-0000-000000000000}"/>
          </ac:spMkLst>
        </pc:spChg>
      </pc:sldChg>
      <pc:sldChg chg="del">
        <pc:chgData name="" userId="" providerId="" clId="Web-{873F9A10-8164-4EEF-8204-9150A248A676}" dt="2019-04-05T20:45:13.058" v="98"/>
        <pc:sldMkLst>
          <pc:docMk/>
          <pc:sldMk cId="3173662155" sldId="860"/>
        </pc:sldMkLst>
      </pc:sldChg>
    </pc:docChg>
  </pc:docChgLst>
  <pc:docChgLst>
    <pc:chgData clId="Web-{D95DE1AE-C1DB-4D61-86A0-B3B395CE161C}"/>
    <pc:docChg chg="addSld modSld">
      <pc:chgData name="" userId="" providerId="" clId="Web-{D95DE1AE-C1DB-4D61-86A0-B3B395CE161C}" dt="2018-12-10T19:18:58.646" v="106" actId="20577"/>
      <pc:docMkLst>
        <pc:docMk/>
      </pc:docMkLst>
      <pc:sldChg chg="modSp new">
        <pc:chgData name="" userId="" providerId="" clId="Web-{D95DE1AE-C1DB-4D61-86A0-B3B395CE161C}" dt="2018-12-10T19:18:57.725" v="104" actId="20577"/>
        <pc:sldMkLst>
          <pc:docMk/>
          <pc:sldMk cId="115441725" sldId="816"/>
        </pc:sldMkLst>
        <pc:spChg chg="mod">
          <ac:chgData name="" userId="" providerId="" clId="Web-{D95DE1AE-C1DB-4D61-86A0-B3B395CE161C}" dt="2018-12-10T19:18:50.334" v="103" actId="14100"/>
          <ac:spMkLst>
            <pc:docMk/>
            <pc:sldMk cId="115441725" sldId="816"/>
            <ac:spMk id="2" creationId="{478CB81E-81E0-4C93-BFE0-E4FB3D9FB897}"/>
          </ac:spMkLst>
        </pc:spChg>
        <pc:spChg chg="mod">
          <ac:chgData name="" userId="" providerId="" clId="Web-{D95DE1AE-C1DB-4D61-86A0-B3B395CE161C}" dt="2018-12-10T19:18:57.725" v="104" actId="20577"/>
          <ac:spMkLst>
            <pc:docMk/>
            <pc:sldMk cId="115441725" sldId="816"/>
            <ac:spMk id="3" creationId="{1B25A8B8-7058-4417-B096-73A1DFAC1423}"/>
          </ac:spMkLst>
        </pc:spChg>
      </pc:sldChg>
    </pc:docChg>
  </pc:docChgLst>
  <pc:docChgLst>
    <pc:chgData clId="Web-{193E6C1E-22F8-40E0-A2B1-641B985E32A1}"/>
    <pc:docChg chg="modSld">
      <pc:chgData name="" userId="" providerId="" clId="Web-{193E6C1E-22F8-40E0-A2B1-641B985E32A1}" dt="2018-12-10T19:31:44.980" v="35" actId="20577"/>
      <pc:docMkLst>
        <pc:docMk/>
      </pc:docMkLst>
      <pc:sldChg chg="modSp">
        <pc:chgData name="" userId="" providerId="" clId="Web-{193E6C1E-22F8-40E0-A2B1-641B985E32A1}" dt="2018-12-10T19:31:44.980" v="34" actId="20577"/>
        <pc:sldMkLst>
          <pc:docMk/>
          <pc:sldMk cId="115441725" sldId="816"/>
        </pc:sldMkLst>
        <pc:spChg chg="mod">
          <ac:chgData name="" userId="" providerId="" clId="Web-{193E6C1E-22F8-40E0-A2B1-641B985E32A1}" dt="2018-12-10T19:31:44.980" v="34" actId="20577"/>
          <ac:spMkLst>
            <pc:docMk/>
            <pc:sldMk cId="115441725" sldId="816"/>
            <ac:spMk id="3" creationId="{1B25A8B8-7058-4417-B096-73A1DFAC1423}"/>
          </ac:spMkLst>
        </pc:spChg>
      </pc:sldChg>
    </pc:docChg>
  </pc:docChgLst>
  <pc:docChgLst>
    <pc:chgData clId="Web-{F06078AB-7176-4D51-9052-A22398581A02}"/>
    <pc:docChg chg="modSld">
      <pc:chgData name="" userId="" providerId="" clId="Web-{F06078AB-7176-4D51-9052-A22398581A02}" dt="2018-12-11T15:44:01.049" v="90" actId="20577"/>
      <pc:docMkLst>
        <pc:docMk/>
      </pc:docMkLst>
      <pc:sldChg chg="modSp">
        <pc:chgData name="" userId="" providerId="" clId="Web-{F06078AB-7176-4D51-9052-A22398581A02}" dt="2018-12-11T15:44:01.049" v="89" actId="20577"/>
        <pc:sldMkLst>
          <pc:docMk/>
          <pc:sldMk cId="2801633383" sldId="841"/>
        </pc:sldMkLst>
        <pc:spChg chg="mod">
          <ac:chgData name="" userId="" providerId="" clId="Web-{F06078AB-7176-4D51-9052-A22398581A02}" dt="2018-12-11T15:44:01.049" v="89" actId="20577"/>
          <ac:spMkLst>
            <pc:docMk/>
            <pc:sldMk cId="2801633383" sldId="841"/>
            <ac:spMk id="6" creationId="{00000000-0000-0000-0000-000000000000}"/>
          </ac:spMkLst>
        </pc:spChg>
      </pc:sldChg>
    </pc:docChg>
  </pc:docChgLst>
  <pc:docChgLst>
    <pc:chgData clId="Web-{1EFB3D29-B20B-4AE4-89E4-B8E4762F71DF}"/>
    <pc:docChg chg="modSld">
      <pc:chgData name="" userId="" providerId="" clId="Web-{1EFB3D29-B20B-4AE4-89E4-B8E4762F71DF}" dt="2018-12-11T02:00:56.966" v="2" actId="20577"/>
      <pc:docMkLst>
        <pc:docMk/>
      </pc:docMkLst>
      <pc:sldChg chg="modSp">
        <pc:chgData name="" userId="" providerId="" clId="Web-{1EFB3D29-B20B-4AE4-89E4-B8E4762F71DF}" dt="2018-12-11T02:00:54.154" v="0" actId="20577"/>
        <pc:sldMkLst>
          <pc:docMk/>
          <pc:sldMk cId="2583733880" sldId="799"/>
        </pc:sldMkLst>
        <pc:spChg chg="mod">
          <ac:chgData name="" userId="" providerId="" clId="Web-{1EFB3D29-B20B-4AE4-89E4-B8E4762F71DF}" dt="2018-12-11T02:00:54.154" v="0" actId="20577"/>
          <ac:spMkLst>
            <pc:docMk/>
            <pc:sldMk cId="2583733880" sldId="799"/>
            <ac:spMk id="2" creationId="{27BB99E4-7E0F-499F-A60A-E8E4A324BC56}"/>
          </ac:spMkLst>
        </pc:spChg>
      </pc:sldChg>
    </pc:docChg>
  </pc:docChgLst>
  <pc:docChgLst>
    <pc:chgData clId="Web-{623C2649-7AFB-445B-AE69-996A37545D89}"/>
    <pc:docChg chg="addSld modSld">
      <pc:chgData name="" userId="" providerId="" clId="Web-{623C2649-7AFB-445B-AE69-996A37545D89}" dt="2019-04-05T20:00:28.833" v="247" actId="20577"/>
      <pc:docMkLst>
        <pc:docMk/>
      </pc:docMkLst>
      <pc:sldChg chg="modSp">
        <pc:chgData name="" userId="" providerId="" clId="Web-{623C2649-7AFB-445B-AE69-996A37545D89}" dt="2019-04-05T20:00:27.833" v="245" actId="20577"/>
        <pc:sldMkLst>
          <pc:docMk/>
          <pc:sldMk cId="2470396883" sldId="770"/>
        </pc:sldMkLst>
        <pc:spChg chg="mod">
          <ac:chgData name="" userId="" providerId="" clId="Web-{623C2649-7AFB-445B-AE69-996A37545D89}" dt="2019-04-05T20:00:27.833" v="245" actId="20577"/>
          <ac:spMkLst>
            <pc:docMk/>
            <pc:sldMk cId="2470396883" sldId="770"/>
            <ac:spMk id="7" creationId="{F934391E-F8DD-4599-9710-08727A3D11F6}"/>
          </ac:spMkLst>
        </pc:spChg>
      </pc:sldChg>
      <pc:sldChg chg="modSp">
        <pc:chgData name="" userId="" providerId="" clId="Web-{623C2649-7AFB-445B-AE69-996A37545D89}" dt="2019-04-05T19:58:57.583" v="227" actId="20577"/>
        <pc:sldMkLst>
          <pc:docMk/>
          <pc:sldMk cId="2934953556" sldId="811"/>
        </pc:sldMkLst>
        <pc:spChg chg="mod">
          <ac:chgData name="" userId="" providerId="" clId="Web-{623C2649-7AFB-445B-AE69-996A37545D89}" dt="2019-04-05T19:58:57.583" v="227" actId="20577"/>
          <ac:spMkLst>
            <pc:docMk/>
            <pc:sldMk cId="2934953556" sldId="811"/>
            <ac:spMk id="3" creationId="{00000000-0000-0000-0000-000000000000}"/>
          </ac:spMkLst>
        </pc:spChg>
      </pc:sldChg>
      <pc:sldChg chg="addSp delSp modSp">
        <pc:chgData name="" userId="" providerId="" clId="Web-{623C2649-7AFB-445B-AE69-996A37545D89}" dt="2019-04-05T19:51:11.582" v="11" actId="1076"/>
        <pc:sldMkLst>
          <pc:docMk/>
          <pc:sldMk cId="854093665" sldId="839"/>
        </pc:sldMkLst>
        <pc:spChg chg="add del mod">
          <ac:chgData name="" userId="" providerId="" clId="Web-{623C2649-7AFB-445B-AE69-996A37545D89}" dt="2019-04-05T19:51:06.676" v="9"/>
          <ac:spMkLst>
            <pc:docMk/>
            <pc:sldMk cId="854093665" sldId="839"/>
            <ac:spMk id="3" creationId="{B4CEC63E-E375-47AD-8C2D-687AF8756FDF}"/>
          </ac:spMkLst>
        </pc:spChg>
        <pc:picChg chg="del">
          <ac:chgData name="" userId="" providerId="" clId="Web-{623C2649-7AFB-445B-AE69-996A37545D89}" dt="2019-04-05T19:51:05.113" v="8"/>
          <ac:picMkLst>
            <pc:docMk/>
            <pc:sldMk cId="854093665" sldId="839"/>
            <ac:picMk id="4" creationId="{1EAFCA15-CDA5-49CF-A74F-0BCF8694C397}"/>
          </ac:picMkLst>
        </pc:picChg>
        <pc:picChg chg="add mod ord">
          <ac:chgData name="" userId="" providerId="" clId="Web-{623C2649-7AFB-445B-AE69-996A37545D89}" dt="2019-04-05T19:51:11.582" v="11" actId="1076"/>
          <ac:picMkLst>
            <pc:docMk/>
            <pc:sldMk cId="854093665" sldId="839"/>
            <ac:picMk id="7" creationId="{6F383957-778B-407C-812B-62A3804D0789}"/>
          </ac:picMkLst>
        </pc:picChg>
      </pc:sldChg>
      <pc:sldChg chg="modSp">
        <pc:chgData name="" userId="" providerId="" clId="Web-{623C2649-7AFB-445B-AE69-996A37545D89}" dt="2019-04-05T19:57:51.036" v="224" actId="14100"/>
        <pc:sldMkLst>
          <pc:docMk/>
          <pc:sldMk cId="2801633383" sldId="841"/>
        </pc:sldMkLst>
        <pc:spChg chg="mod">
          <ac:chgData name="" userId="" providerId="" clId="Web-{623C2649-7AFB-445B-AE69-996A37545D89}" dt="2019-04-05T19:57:51.036" v="224" actId="14100"/>
          <ac:spMkLst>
            <pc:docMk/>
            <pc:sldMk cId="2801633383" sldId="841"/>
            <ac:spMk id="6" creationId="{00000000-0000-0000-0000-000000000000}"/>
          </ac:spMkLst>
        </pc:spChg>
      </pc:sldChg>
      <pc:sldChg chg="addSp delSp modSp">
        <pc:chgData name="" userId="" providerId="" clId="Web-{623C2649-7AFB-445B-AE69-996A37545D89}" dt="2019-04-05T19:50:29.614" v="7" actId="14100"/>
        <pc:sldMkLst>
          <pc:docMk/>
          <pc:sldMk cId="4228988814" sldId="847"/>
        </pc:sldMkLst>
        <pc:picChg chg="add mod">
          <ac:chgData name="" userId="" providerId="" clId="Web-{623C2649-7AFB-445B-AE69-996A37545D89}" dt="2019-04-05T19:50:29.614" v="7" actId="14100"/>
          <ac:picMkLst>
            <pc:docMk/>
            <pc:sldMk cId="4228988814" sldId="847"/>
            <ac:picMk id="6" creationId="{81CDED35-528A-4C3D-B063-200B1E9A953A}"/>
          </ac:picMkLst>
        </pc:picChg>
        <pc:picChg chg="del">
          <ac:chgData name="" userId="" providerId="" clId="Web-{623C2649-7AFB-445B-AE69-996A37545D89}" dt="2019-04-05T19:50:10.348" v="1"/>
          <ac:picMkLst>
            <pc:docMk/>
            <pc:sldMk cId="4228988814" sldId="847"/>
            <ac:picMk id="44" creationId="{F0C6600F-A2C7-48F3-9EE9-8AAD931F5D95}"/>
          </ac:picMkLst>
        </pc:picChg>
        <pc:picChg chg="del">
          <ac:chgData name="" userId="" providerId="" clId="Web-{623C2649-7AFB-445B-AE69-996A37545D89}" dt="2019-04-05T19:50:11.629" v="3"/>
          <ac:picMkLst>
            <pc:docMk/>
            <pc:sldMk cId="4228988814" sldId="847"/>
            <ac:picMk id="46" creationId="{9AB1EDFE-1F26-4D14-A633-51DC47EF85CD}"/>
          </ac:picMkLst>
        </pc:picChg>
        <pc:picChg chg="del">
          <ac:chgData name="" userId="" providerId="" clId="Web-{623C2649-7AFB-445B-AE69-996A37545D89}" dt="2019-04-05T19:50:11.004" v="2"/>
          <ac:picMkLst>
            <pc:docMk/>
            <pc:sldMk cId="4228988814" sldId="847"/>
            <ac:picMk id="50" creationId="{3E81B63B-5BB1-4AF7-95CE-86F440DBCE46}"/>
          </ac:picMkLst>
        </pc:picChg>
        <pc:picChg chg="del">
          <ac:chgData name="" userId="" providerId="" clId="Web-{623C2649-7AFB-445B-AE69-996A37545D89}" dt="2019-04-05T19:50:10.348" v="0"/>
          <ac:picMkLst>
            <pc:docMk/>
            <pc:sldMk cId="4228988814" sldId="847"/>
            <ac:picMk id="52" creationId="{2F4D9718-F174-4B6A-8B9C-D78A3FD09FF5}"/>
          </ac:picMkLst>
        </pc:picChg>
      </pc:sldChg>
      <pc:sldChg chg="addSp delSp modSp add replId">
        <pc:chgData name="" userId="" providerId="" clId="Web-{623C2649-7AFB-445B-AE69-996A37545D89}" dt="2019-04-05T19:51:32.535" v="18" actId="1076"/>
        <pc:sldMkLst>
          <pc:docMk/>
          <pc:sldMk cId="30744418" sldId="866"/>
        </pc:sldMkLst>
        <pc:spChg chg="add del mod">
          <ac:chgData name="" userId="" providerId="" clId="Web-{623C2649-7AFB-445B-AE69-996A37545D89}" dt="2019-04-05T19:51:25.488" v="14"/>
          <ac:spMkLst>
            <pc:docMk/>
            <pc:sldMk cId="30744418" sldId="866"/>
            <ac:spMk id="3" creationId="{AD81FEEF-AE6B-4950-8E51-C851E0DCFAF0}"/>
          </ac:spMkLst>
        </pc:spChg>
        <pc:picChg chg="add mod">
          <ac:chgData name="" userId="" providerId="" clId="Web-{623C2649-7AFB-445B-AE69-996A37545D89}" dt="2019-04-05T19:51:32.535" v="18" actId="1076"/>
          <ac:picMkLst>
            <pc:docMk/>
            <pc:sldMk cId="30744418" sldId="866"/>
            <ac:picMk id="4" creationId="{50C9F993-9011-46BD-9B1A-0596BB943ADA}"/>
          </ac:picMkLst>
        </pc:picChg>
        <pc:picChg chg="del">
          <ac:chgData name="" userId="" providerId="" clId="Web-{623C2649-7AFB-445B-AE69-996A37545D89}" dt="2019-04-05T19:51:17.318" v="13"/>
          <ac:picMkLst>
            <pc:docMk/>
            <pc:sldMk cId="30744418" sldId="866"/>
            <ac:picMk id="7" creationId="{6F383957-778B-407C-812B-62A3804D0789}"/>
          </ac:picMkLst>
        </pc:picChg>
      </pc:sldChg>
    </pc:docChg>
  </pc:docChgLst>
  <pc:docChgLst>
    <pc:chgData clId="Web-{6E55450C-E7C3-412A-9401-57843D030537}"/>
    <pc:docChg chg="addSld delSld modSld">
      <pc:chgData name="" userId="" providerId="" clId="Web-{6E55450C-E7C3-412A-9401-57843D030537}" dt="2019-04-09T13:55:34.254" v="626" actId="1076"/>
      <pc:docMkLst>
        <pc:docMk/>
      </pc:docMkLst>
      <pc:sldChg chg="addSp delSp modSp">
        <pc:chgData name="" userId="" providerId="" clId="Web-{6E55450C-E7C3-412A-9401-57843D030537}" dt="2019-04-09T13:05:08.278" v="4"/>
        <pc:sldMkLst>
          <pc:docMk/>
          <pc:sldMk cId="448672654" sldId="877"/>
        </pc:sldMkLst>
        <pc:picChg chg="add del mod">
          <ac:chgData name="" userId="" providerId="" clId="Web-{6E55450C-E7C3-412A-9401-57843D030537}" dt="2019-04-09T13:05:08.278" v="4"/>
          <ac:picMkLst>
            <pc:docMk/>
            <pc:sldMk cId="448672654" sldId="877"/>
            <ac:picMk id="3" creationId="{E851A00C-A048-424F-BFDA-940CDD25642D}"/>
          </ac:picMkLst>
        </pc:picChg>
      </pc:sldChg>
      <pc:sldChg chg="del">
        <pc:chgData name="" userId="" providerId="" clId="Web-{6E55450C-E7C3-412A-9401-57843D030537}" dt="2019-04-09T13:06:10.685" v="5"/>
        <pc:sldMkLst>
          <pc:docMk/>
          <pc:sldMk cId="1579336746" sldId="893"/>
        </pc:sldMkLst>
      </pc:sldChg>
      <pc:sldChg chg="del">
        <pc:chgData name="" userId="" providerId="" clId="Web-{6E55450C-E7C3-412A-9401-57843D030537}" dt="2019-04-09T13:06:15.685" v="6"/>
        <pc:sldMkLst>
          <pc:docMk/>
          <pc:sldMk cId="2708630874" sldId="894"/>
        </pc:sldMkLst>
      </pc:sldChg>
      <pc:sldChg chg="new del">
        <pc:chgData name="" userId="" providerId="" clId="Web-{6E55450C-E7C3-412A-9401-57843D030537}" dt="2019-04-09T13:06:40.357" v="9"/>
        <pc:sldMkLst>
          <pc:docMk/>
          <pc:sldMk cId="413989511" sldId="904"/>
        </pc:sldMkLst>
      </pc:sldChg>
      <pc:sldChg chg="addSp delSp modSp add replId">
        <pc:chgData name="" userId="" providerId="" clId="Web-{6E55450C-E7C3-412A-9401-57843D030537}" dt="2019-04-09T13:55:34.254" v="626" actId="1076"/>
        <pc:sldMkLst>
          <pc:docMk/>
          <pc:sldMk cId="4058523209" sldId="905"/>
        </pc:sldMkLst>
        <pc:spChg chg="del mod">
          <ac:chgData name="" userId="" providerId="" clId="Web-{6E55450C-E7C3-412A-9401-57843D030537}" dt="2019-04-09T13:08:28.733" v="15"/>
          <ac:spMkLst>
            <pc:docMk/>
            <pc:sldMk cId="4058523209" sldId="905"/>
            <ac:spMk id="5" creationId="{00000000-0000-0000-0000-000000000000}"/>
          </ac:spMkLst>
        </pc:spChg>
        <pc:spChg chg="add del mod">
          <ac:chgData name="" userId="" providerId="" clId="Web-{6E55450C-E7C3-412A-9401-57843D030537}" dt="2019-04-09T13:11:03.015" v="68"/>
          <ac:spMkLst>
            <pc:docMk/>
            <pc:sldMk cId="4058523209" sldId="905"/>
            <ac:spMk id="7" creationId="{482B45BE-6744-4FB7-87D7-0EB43FEB14F3}"/>
          </ac:spMkLst>
        </pc:spChg>
        <pc:spChg chg="add del mod">
          <ac:chgData name="" userId="" providerId="" clId="Web-{6E55450C-E7C3-412A-9401-57843D030537}" dt="2019-04-09T13:19:28.191" v="187"/>
          <ac:spMkLst>
            <pc:docMk/>
            <pc:sldMk cId="4058523209" sldId="905"/>
            <ac:spMk id="8" creationId="{3DCA6E7C-8F13-4BC9-9AF4-835A248BDAD3}"/>
          </ac:spMkLst>
        </pc:spChg>
        <pc:spChg chg="add del mod">
          <ac:chgData name="" userId="" providerId="" clId="Web-{6E55450C-E7C3-412A-9401-57843D030537}" dt="2019-04-09T13:10:59.031" v="67"/>
          <ac:spMkLst>
            <pc:docMk/>
            <pc:sldMk cId="4058523209" sldId="905"/>
            <ac:spMk id="9" creationId="{E9F8D447-171E-4859-8CEA-5FCFEF5C5BDB}"/>
          </ac:spMkLst>
        </pc:spChg>
        <pc:spChg chg="add del mod">
          <ac:chgData name="" userId="" providerId="" clId="Web-{6E55450C-E7C3-412A-9401-57843D030537}" dt="2019-04-09T13:10:59.031" v="66"/>
          <ac:spMkLst>
            <pc:docMk/>
            <pc:sldMk cId="4058523209" sldId="905"/>
            <ac:spMk id="10" creationId="{84540C84-5971-495D-9062-C5584112B3D1}"/>
          </ac:spMkLst>
        </pc:spChg>
        <pc:spChg chg="add del mod">
          <ac:chgData name="" userId="" providerId="" clId="Web-{6E55450C-E7C3-412A-9401-57843D030537}" dt="2019-04-09T13:10:59.031" v="65"/>
          <ac:spMkLst>
            <pc:docMk/>
            <pc:sldMk cId="4058523209" sldId="905"/>
            <ac:spMk id="11" creationId="{60963114-29E2-416E-B589-7F000023E74F}"/>
          </ac:spMkLst>
        </pc:spChg>
        <pc:spChg chg="add del mod">
          <ac:chgData name="" userId="" providerId="" clId="Web-{6E55450C-E7C3-412A-9401-57843D030537}" dt="2019-04-09T13:10:59.031" v="64"/>
          <ac:spMkLst>
            <pc:docMk/>
            <pc:sldMk cId="4058523209" sldId="905"/>
            <ac:spMk id="12" creationId="{EDEC88B3-DA50-48A4-BD93-FCE940006899}"/>
          </ac:spMkLst>
        </pc:spChg>
        <pc:spChg chg="add del mod">
          <ac:chgData name="" userId="" providerId="" clId="Web-{6E55450C-E7C3-412A-9401-57843D030537}" dt="2019-04-09T13:19:17.347" v="181"/>
          <ac:spMkLst>
            <pc:docMk/>
            <pc:sldMk cId="4058523209" sldId="905"/>
            <ac:spMk id="16" creationId="{78C0BBCE-806F-404A-858F-7D8803E7DFAA}"/>
          </ac:spMkLst>
        </pc:spChg>
        <pc:spChg chg="add mod">
          <ac:chgData name="" userId="" providerId="" clId="Web-{6E55450C-E7C3-412A-9401-57843D030537}" dt="2019-04-09T13:46:07.453" v="548" actId="14100"/>
          <ac:spMkLst>
            <pc:docMk/>
            <pc:sldMk cId="4058523209" sldId="905"/>
            <ac:spMk id="17" creationId="{E039798F-2B40-410F-8B36-FB505AFE3A2A}"/>
          </ac:spMkLst>
        </pc:spChg>
        <pc:spChg chg="add mod">
          <ac:chgData name="" userId="" providerId="" clId="Web-{6E55450C-E7C3-412A-9401-57843D030537}" dt="2019-04-09T13:46:11.062" v="549" actId="1076"/>
          <ac:spMkLst>
            <pc:docMk/>
            <pc:sldMk cId="4058523209" sldId="905"/>
            <ac:spMk id="18" creationId="{66E60BAD-6C4F-43C3-A9D4-AF22E9E039D8}"/>
          </ac:spMkLst>
        </pc:spChg>
        <pc:spChg chg="add mod">
          <ac:chgData name="" userId="" providerId="" clId="Web-{6E55450C-E7C3-412A-9401-57843D030537}" dt="2019-04-09T13:46:14.124" v="550" actId="1076"/>
          <ac:spMkLst>
            <pc:docMk/>
            <pc:sldMk cId="4058523209" sldId="905"/>
            <ac:spMk id="19" creationId="{DF9E0C6C-739B-4769-BCF1-6115FD90F4B0}"/>
          </ac:spMkLst>
        </pc:spChg>
        <pc:spChg chg="add mod">
          <ac:chgData name="" userId="" providerId="" clId="Web-{6E55450C-E7C3-412A-9401-57843D030537}" dt="2019-04-09T13:21:20.816" v="208" actId="1076"/>
          <ac:spMkLst>
            <pc:docMk/>
            <pc:sldMk cId="4058523209" sldId="905"/>
            <ac:spMk id="20" creationId="{531EC21A-4B35-48CE-9CEF-50C12EAEA595}"/>
          </ac:spMkLst>
        </pc:spChg>
        <pc:spChg chg="add mod">
          <ac:chgData name="" userId="" providerId="" clId="Web-{6E55450C-E7C3-412A-9401-57843D030537}" dt="2019-04-09T13:55:27.722" v="624" actId="1076"/>
          <ac:spMkLst>
            <pc:docMk/>
            <pc:sldMk cId="4058523209" sldId="905"/>
            <ac:spMk id="21" creationId="{2F5C9AA6-7D14-4667-B3DB-89B2191AC916}"/>
          </ac:spMkLst>
        </pc:spChg>
        <pc:spChg chg="add mod">
          <ac:chgData name="" userId="" providerId="" clId="Web-{6E55450C-E7C3-412A-9401-57843D030537}" dt="2019-04-09T13:27:54.835" v="331"/>
          <ac:spMkLst>
            <pc:docMk/>
            <pc:sldMk cId="4058523209" sldId="905"/>
            <ac:spMk id="22" creationId="{DB6EA694-AAEC-49F1-AB22-3D8B74822D4B}"/>
          </ac:spMkLst>
        </pc:spChg>
        <pc:spChg chg="add mod">
          <ac:chgData name="" userId="" providerId="" clId="Web-{6E55450C-E7C3-412A-9401-57843D030537}" dt="2019-04-09T13:55:34.254" v="626" actId="1076"/>
          <ac:spMkLst>
            <pc:docMk/>
            <pc:sldMk cId="4058523209" sldId="905"/>
            <ac:spMk id="23" creationId="{72385B7F-5617-4CA1-97E7-A787FB4CB5F3}"/>
          </ac:spMkLst>
        </pc:spChg>
        <pc:spChg chg="add mod">
          <ac:chgData name="" userId="" providerId="" clId="Web-{6E55450C-E7C3-412A-9401-57843D030537}" dt="2019-04-09T13:29:07.336" v="360" actId="1076"/>
          <ac:spMkLst>
            <pc:docMk/>
            <pc:sldMk cId="4058523209" sldId="905"/>
            <ac:spMk id="24" creationId="{64E6E209-8ABD-4F6A-9CA3-7D2EF25F5A43}"/>
          </ac:spMkLst>
        </pc:spChg>
        <pc:spChg chg="add mod">
          <ac:chgData name="" userId="" providerId="" clId="Web-{6E55450C-E7C3-412A-9401-57843D030537}" dt="2019-04-09T13:29:11.007" v="361" actId="1076"/>
          <ac:spMkLst>
            <pc:docMk/>
            <pc:sldMk cId="4058523209" sldId="905"/>
            <ac:spMk id="25" creationId="{070271AD-411C-4628-8580-BB46AC0F67E4}"/>
          </ac:spMkLst>
        </pc:spChg>
        <pc:spChg chg="add mod">
          <ac:chgData name="" userId="" providerId="" clId="Web-{6E55450C-E7C3-412A-9401-57843D030537}" dt="2019-04-09T13:29:13.179" v="362" actId="1076"/>
          <ac:spMkLst>
            <pc:docMk/>
            <pc:sldMk cId="4058523209" sldId="905"/>
            <ac:spMk id="26" creationId="{36510B13-D26B-4A1D-B21E-87FDCC4E42CA}"/>
          </ac:spMkLst>
        </pc:spChg>
        <pc:spChg chg="add mod">
          <ac:chgData name="" userId="" providerId="" clId="Web-{6E55450C-E7C3-412A-9401-57843D030537}" dt="2019-04-09T13:29:18.429" v="363" actId="1076"/>
          <ac:spMkLst>
            <pc:docMk/>
            <pc:sldMk cId="4058523209" sldId="905"/>
            <ac:spMk id="27" creationId="{23F4F2ED-A2EC-4F24-A4CE-7F9A38DE02D1}"/>
          </ac:spMkLst>
        </pc:spChg>
        <pc:spChg chg="add mod">
          <ac:chgData name="" userId="" providerId="" clId="Web-{6E55450C-E7C3-412A-9401-57843D030537}" dt="2019-04-09T13:53:48.550" v="605" actId="1076"/>
          <ac:spMkLst>
            <pc:docMk/>
            <pc:sldMk cId="4058523209" sldId="905"/>
            <ac:spMk id="28" creationId="{A06CD8E3-E379-413A-A810-77DD9E7F59BB}"/>
          </ac:spMkLst>
        </pc:spChg>
        <pc:spChg chg="add del mod">
          <ac:chgData name="" userId="" providerId="" clId="Web-{6E55450C-E7C3-412A-9401-57843D030537}" dt="2019-04-09T13:24:02.068" v="241"/>
          <ac:spMkLst>
            <pc:docMk/>
            <pc:sldMk cId="4058523209" sldId="905"/>
            <ac:spMk id="29" creationId="{783A33BE-2A04-4E9B-84CB-27F9A663ED76}"/>
          </ac:spMkLst>
        </pc:spChg>
        <pc:spChg chg="add mod">
          <ac:chgData name="" userId="" providerId="" clId="Web-{6E55450C-E7C3-412A-9401-57843D030537}" dt="2019-04-09T13:34:14.041" v="431" actId="1076"/>
          <ac:spMkLst>
            <pc:docMk/>
            <pc:sldMk cId="4058523209" sldId="905"/>
            <ac:spMk id="30" creationId="{D796C03E-9332-4F1C-A620-B9F8EAE219FB}"/>
          </ac:spMkLst>
        </pc:spChg>
        <pc:spChg chg="add mod">
          <ac:chgData name="" userId="" providerId="" clId="Web-{6E55450C-E7C3-412A-9401-57843D030537}" dt="2019-04-09T13:54:00.472" v="607" actId="1076"/>
          <ac:spMkLst>
            <pc:docMk/>
            <pc:sldMk cId="4058523209" sldId="905"/>
            <ac:spMk id="31" creationId="{F23EB4BF-228E-4B2C-8DCD-D563A75CB5E9}"/>
          </ac:spMkLst>
        </pc:spChg>
        <pc:spChg chg="add mod">
          <ac:chgData name="" userId="" providerId="" clId="Web-{6E55450C-E7C3-412A-9401-57843D030537}" dt="2019-04-09T13:54:18.675" v="611" actId="1076"/>
          <ac:spMkLst>
            <pc:docMk/>
            <pc:sldMk cId="4058523209" sldId="905"/>
            <ac:spMk id="32" creationId="{B7B80C57-3841-4082-98B8-F8E0B422D269}"/>
          </ac:spMkLst>
        </pc:spChg>
        <pc:spChg chg="add mod">
          <ac:chgData name="" userId="" providerId="" clId="Web-{6E55450C-E7C3-412A-9401-57843D030537}" dt="2019-04-09T13:54:29.519" v="614" actId="1076"/>
          <ac:spMkLst>
            <pc:docMk/>
            <pc:sldMk cId="4058523209" sldId="905"/>
            <ac:spMk id="33" creationId="{AF5033B7-7FCC-4AE3-B322-75DAA3A93DB0}"/>
          </ac:spMkLst>
        </pc:spChg>
        <pc:spChg chg="add mod">
          <ac:chgData name="" userId="" providerId="" clId="Web-{6E55450C-E7C3-412A-9401-57843D030537}" dt="2019-04-09T13:54:33.019" v="615" actId="1076"/>
          <ac:spMkLst>
            <pc:docMk/>
            <pc:sldMk cId="4058523209" sldId="905"/>
            <ac:spMk id="34" creationId="{334DFA87-E627-4501-9B15-3279F8F7B667}"/>
          </ac:spMkLst>
        </pc:spChg>
        <pc:spChg chg="add mod">
          <ac:chgData name="" userId="" providerId="" clId="Web-{6E55450C-E7C3-412A-9401-57843D030537}" dt="2019-04-09T13:55:04.707" v="621" actId="1076"/>
          <ac:spMkLst>
            <pc:docMk/>
            <pc:sldMk cId="4058523209" sldId="905"/>
            <ac:spMk id="35" creationId="{EB91D8B3-A9DF-4EC6-8416-F7B76CE1F3A0}"/>
          </ac:spMkLst>
        </pc:spChg>
        <pc:spChg chg="add mod">
          <ac:chgData name="" userId="" providerId="" clId="Web-{6E55450C-E7C3-412A-9401-57843D030537}" dt="2019-04-09T13:51:53.814" v="587" actId="1076"/>
          <ac:spMkLst>
            <pc:docMk/>
            <pc:sldMk cId="4058523209" sldId="905"/>
            <ac:spMk id="42" creationId="{690EC576-7F36-400E-A71B-2C9FF52EA901}"/>
          </ac:spMkLst>
        </pc:spChg>
        <pc:spChg chg="add del mod">
          <ac:chgData name="" userId="" providerId="" clId="Web-{6E55450C-E7C3-412A-9401-57843D030537}" dt="2019-04-09T13:47:25.844" v="569"/>
          <ac:spMkLst>
            <pc:docMk/>
            <pc:sldMk cId="4058523209" sldId="905"/>
            <ac:spMk id="64" creationId="{4A09A6FA-98C4-4AA6-89CA-274EE8DF82DF}"/>
          </ac:spMkLst>
        </pc:spChg>
        <pc:spChg chg="add mod">
          <ac:chgData name="" userId="" providerId="" clId="Web-{6E55450C-E7C3-412A-9401-57843D030537}" dt="2019-04-09T13:51:47.002" v="586" actId="1076"/>
          <ac:spMkLst>
            <pc:docMk/>
            <pc:sldMk cId="4058523209" sldId="905"/>
            <ac:spMk id="65" creationId="{C522FAEA-6F26-4ECA-89A7-15D7960F91D4}"/>
          </ac:spMkLst>
        </pc:spChg>
        <pc:spChg chg="add mod">
          <ac:chgData name="" userId="" providerId="" clId="Web-{6E55450C-E7C3-412A-9401-57843D030537}" dt="2019-04-09T13:47:03.594" v="563" actId="1076"/>
          <ac:spMkLst>
            <pc:docMk/>
            <pc:sldMk cId="4058523209" sldId="905"/>
            <ac:spMk id="66" creationId="{001F282B-8491-4286-B4D9-F2F9E29515A0}"/>
          </ac:spMkLst>
        </pc:spChg>
        <pc:spChg chg="add del mod">
          <ac:chgData name="" userId="" providerId="" clId="Web-{6E55450C-E7C3-412A-9401-57843D030537}" dt="2019-04-09T13:47:22.219" v="568"/>
          <ac:spMkLst>
            <pc:docMk/>
            <pc:sldMk cId="4058523209" sldId="905"/>
            <ac:spMk id="67" creationId="{A5538561-5935-4B20-B330-7B27A3DFFF1B}"/>
          </ac:spMkLst>
        </pc:spChg>
        <pc:spChg chg="add mod">
          <ac:chgData name="" userId="" providerId="" clId="Web-{6E55450C-E7C3-412A-9401-57843D030537}" dt="2019-04-09T13:55:07.332" v="622" actId="1076"/>
          <ac:spMkLst>
            <pc:docMk/>
            <pc:sldMk cId="4058523209" sldId="905"/>
            <ac:spMk id="68" creationId="{9A3D16CC-5DB2-48E1-B86E-0FC3ADE2162A}"/>
          </ac:spMkLst>
        </pc:spChg>
        <pc:graphicFrameChg chg="add del">
          <ac:chgData name="" userId="" providerId="" clId="Web-{6E55450C-E7C3-412A-9401-57843D030537}" dt="2019-04-09T13:24:35.568" v="245"/>
          <ac:graphicFrameMkLst>
            <pc:docMk/>
            <pc:sldMk cId="4058523209" sldId="905"/>
            <ac:graphicFrameMk id="36" creationId="{BD081372-420D-4C17-9C86-4FA7567F63F8}"/>
          </ac:graphicFrameMkLst>
        </pc:graphicFrameChg>
        <pc:picChg chg="add del mod ord">
          <ac:chgData name="" userId="" providerId="" clId="Web-{6E55450C-E7C3-412A-9401-57843D030537}" dt="2019-04-09T13:08:50.295" v="21"/>
          <ac:picMkLst>
            <pc:docMk/>
            <pc:sldMk cId="4058523209" sldId="905"/>
            <ac:picMk id="2" creationId="{C3796C4B-1BB3-47EC-A110-7DA943CCA691}"/>
          </ac:picMkLst>
        </pc:picChg>
        <pc:picChg chg="add del mod ord">
          <ac:chgData name="" userId="" providerId="" clId="Web-{6E55450C-E7C3-412A-9401-57843D030537}" dt="2019-04-09T13:11:05.296" v="69"/>
          <ac:picMkLst>
            <pc:docMk/>
            <pc:sldMk cId="4058523209" sldId="905"/>
            <ac:picMk id="13" creationId="{A320A277-A5F0-419A-B4F5-492412979752}"/>
          </ac:picMkLst>
        </pc:picChg>
        <pc:picChg chg="add del mod">
          <ac:chgData name="" userId="" providerId="" clId="Web-{6E55450C-E7C3-412A-9401-57843D030537}" dt="2019-04-09T13:25:04.474" v="249"/>
          <ac:picMkLst>
            <pc:docMk/>
            <pc:sldMk cId="4058523209" sldId="905"/>
            <ac:picMk id="38" creationId="{1411FC0C-3EF8-40E1-8413-20957CAED6D3}"/>
          </ac:picMkLst>
        </pc:picChg>
        <pc:picChg chg="add del mod">
          <ac:chgData name="" userId="" providerId="" clId="Web-{6E55450C-E7C3-412A-9401-57843D030537}" dt="2019-04-09T13:29:23.742" v="365"/>
          <ac:picMkLst>
            <pc:docMk/>
            <pc:sldMk cId="4058523209" sldId="905"/>
            <ac:picMk id="40" creationId="{A5601BF4-9315-4644-BFA1-100ABE5B4318}"/>
          </ac:picMkLst>
        </pc:picChg>
        <pc:cxnChg chg="add mod">
          <ac:chgData name="" userId="" providerId="" clId="Web-{6E55450C-E7C3-412A-9401-57843D030537}" dt="2019-04-09T13:51:13.627" v="582"/>
          <ac:cxnSpMkLst>
            <pc:docMk/>
            <pc:sldMk cId="4058523209" sldId="905"/>
            <ac:cxnSpMk id="43" creationId="{CCAC5B9F-1D84-4AA1-8FED-C56B60302625}"/>
          </ac:cxnSpMkLst>
        </pc:cxnChg>
        <pc:cxnChg chg="add mod">
          <ac:chgData name="" userId="" providerId="" clId="Web-{6E55450C-E7C3-412A-9401-57843D030537}" dt="2019-04-09T13:43:49.264" v="536"/>
          <ac:cxnSpMkLst>
            <pc:docMk/>
            <pc:sldMk cId="4058523209" sldId="905"/>
            <ac:cxnSpMk id="44" creationId="{DC5B7E7E-782B-4AC4-866C-35D9872D56C6}"/>
          </ac:cxnSpMkLst>
        </pc:cxnChg>
        <pc:cxnChg chg="add mod">
          <ac:chgData name="" userId="" providerId="" clId="Web-{6E55450C-E7C3-412A-9401-57843D030537}" dt="2019-04-09T13:53:52.940" v="606" actId="1076"/>
          <ac:cxnSpMkLst>
            <pc:docMk/>
            <pc:sldMk cId="4058523209" sldId="905"/>
            <ac:cxnSpMk id="45" creationId="{C0117AB4-3265-432A-9F48-AE973FED5363}"/>
          </ac:cxnSpMkLst>
        </pc:cxnChg>
        <pc:cxnChg chg="add mod">
          <ac:chgData name="" userId="" providerId="" clId="Web-{6E55450C-E7C3-412A-9401-57843D030537}" dt="2019-04-09T13:54:24.909" v="613" actId="14100"/>
          <ac:cxnSpMkLst>
            <pc:docMk/>
            <pc:sldMk cId="4058523209" sldId="905"/>
            <ac:cxnSpMk id="46" creationId="{0DC55172-FC00-44AC-A90D-EDA66483ACF6}"/>
          </ac:cxnSpMkLst>
        </pc:cxnChg>
        <pc:cxnChg chg="add mod">
          <ac:chgData name="" userId="" providerId="" clId="Web-{6E55450C-E7C3-412A-9401-57843D030537}" dt="2019-04-09T13:39:41.918" v="476"/>
          <ac:cxnSpMkLst>
            <pc:docMk/>
            <pc:sldMk cId="4058523209" sldId="905"/>
            <ac:cxnSpMk id="47" creationId="{80AB86ED-36F3-435F-A038-AF65BE4D557A}"/>
          </ac:cxnSpMkLst>
        </pc:cxnChg>
        <pc:cxnChg chg="add mod">
          <ac:chgData name="" userId="" providerId="" clId="Web-{6E55450C-E7C3-412A-9401-57843D030537}" dt="2019-04-09T13:39:34.668" v="475"/>
          <ac:cxnSpMkLst>
            <pc:docMk/>
            <pc:sldMk cId="4058523209" sldId="905"/>
            <ac:cxnSpMk id="48" creationId="{766F59F4-F40A-40C2-908E-D135F89914C7}"/>
          </ac:cxnSpMkLst>
        </pc:cxnChg>
        <pc:cxnChg chg="add mod">
          <ac:chgData name="" userId="" providerId="" clId="Web-{6E55450C-E7C3-412A-9401-57843D030537}" dt="2019-04-09T13:55:12.847" v="623" actId="14100"/>
          <ac:cxnSpMkLst>
            <pc:docMk/>
            <pc:sldMk cId="4058523209" sldId="905"/>
            <ac:cxnSpMk id="49" creationId="{B7A2C32E-998F-4645-A59B-FB959338E08D}"/>
          </ac:cxnSpMkLst>
        </pc:cxnChg>
        <pc:cxnChg chg="add mod">
          <ac:chgData name="" userId="" providerId="" clId="Web-{6E55450C-E7C3-412A-9401-57843D030537}" dt="2019-04-09T13:38:12.324" v="465"/>
          <ac:cxnSpMkLst>
            <pc:docMk/>
            <pc:sldMk cId="4058523209" sldId="905"/>
            <ac:cxnSpMk id="50" creationId="{02C1CA99-11BA-4520-8DAB-B985B73A562B}"/>
          </ac:cxnSpMkLst>
        </pc:cxnChg>
        <pc:cxnChg chg="add mod">
          <ac:chgData name="" userId="" providerId="" clId="Web-{6E55450C-E7C3-412A-9401-57843D030537}" dt="2019-04-09T13:41:59.232" v="505" actId="1076"/>
          <ac:cxnSpMkLst>
            <pc:docMk/>
            <pc:sldMk cId="4058523209" sldId="905"/>
            <ac:cxnSpMk id="51" creationId="{3FE39AD2-ED74-4765-9359-3A6DBBF170C5}"/>
          </ac:cxnSpMkLst>
        </pc:cxnChg>
        <pc:cxnChg chg="add mod">
          <ac:chgData name="" userId="" providerId="" clId="Web-{6E55450C-E7C3-412A-9401-57843D030537}" dt="2019-04-09T13:38:04.449" v="463"/>
          <ac:cxnSpMkLst>
            <pc:docMk/>
            <pc:sldMk cId="4058523209" sldId="905"/>
            <ac:cxnSpMk id="52" creationId="{5C7EE4DE-A292-4252-9B46-A701CC473B38}"/>
          </ac:cxnSpMkLst>
        </pc:cxnChg>
        <pc:cxnChg chg="add mod">
          <ac:chgData name="" userId="" providerId="" clId="Web-{6E55450C-E7C3-412A-9401-57843D030537}" dt="2019-04-09T13:37:39.277" v="461"/>
          <ac:cxnSpMkLst>
            <pc:docMk/>
            <pc:sldMk cId="4058523209" sldId="905"/>
            <ac:cxnSpMk id="53" creationId="{650E3242-32F3-4519-A3F8-B420432A617B}"/>
          </ac:cxnSpMkLst>
        </pc:cxnChg>
        <pc:cxnChg chg="add mod">
          <ac:chgData name="" userId="" providerId="" clId="Web-{6E55450C-E7C3-412A-9401-57843D030537}" dt="2019-04-09T13:38:00.699" v="462"/>
          <ac:cxnSpMkLst>
            <pc:docMk/>
            <pc:sldMk cId="4058523209" sldId="905"/>
            <ac:cxnSpMk id="54" creationId="{5152FD0A-375D-42CD-8A3F-962C3EA47E92}"/>
          </ac:cxnSpMkLst>
        </pc:cxnChg>
        <pc:cxnChg chg="add del mod">
          <ac:chgData name="" userId="" providerId="" clId="Web-{6E55450C-E7C3-412A-9401-57843D030537}" dt="2019-04-09T13:36:59.527" v="458"/>
          <ac:cxnSpMkLst>
            <pc:docMk/>
            <pc:sldMk cId="4058523209" sldId="905"/>
            <ac:cxnSpMk id="55" creationId="{EB1BF5B6-903E-4324-8FAA-F0D5E570B6D6}"/>
          </ac:cxnSpMkLst>
        </pc:cxnChg>
        <pc:cxnChg chg="add mod">
          <ac:chgData name="" userId="" providerId="" clId="Web-{6E55450C-E7C3-412A-9401-57843D030537}" dt="2019-04-09T13:40:18.700" v="482" actId="14100"/>
          <ac:cxnSpMkLst>
            <pc:docMk/>
            <pc:sldMk cId="4058523209" sldId="905"/>
            <ac:cxnSpMk id="56" creationId="{5FCB23B8-F205-4777-A708-E6058434659A}"/>
          </ac:cxnSpMkLst>
        </pc:cxnChg>
        <pc:cxnChg chg="add mod">
          <ac:chgData name="" userId="" providerId="" clId="Web-{6E55450C-E7C3-412A-9401-57843D030537}" dt="2019-04-09T13:40:40.841" v="487" actId="14100"/>
          <ac:cxnSpMkLst>
            <pc:docMk/>
            <pc:sldMk cId="4058523209" sldId="905"/>
            <ac:cxnSpMk id="57" creationId="{93633DC6-E7E4-4FEF-B347-2016A4866DD6}"/>
          </ac:cxnSpMkLst>
        </pc:cxnChg>
        <pc:cxnChg chg="add mod">
          <ac:chgData name="" userId="" providerId="" clId="Web-{6E55450C-E7C3-412A-9401-57843D030537}" dt="2019-04-09T13:41:07.575" v="493" actId="14100"/>
          <ac:cxnSpMkLst>
            <pc:docMk/>
            <pc:sldMk cId="4058523209" sldId="905"/>
            <ac:cxnSpMk id="58" creationId="{30D55C45-BB93-4330-945D-9F8316859AB8}"/>
          </ac:cxnSpMkLst>
        </pc:cxnChg>
        <pc:cxnChg chg="add mod">
          <ac:chgData name="" userId="" providerId="" clId="Web-{6E55450C-E7C3-412A-9401-57843D030537}" dt="2019-04-09T13:41:17.138" v="496" actId="14100"/>
          <ac:cxnSpMkLst>
            <pc:docMk/>
            <pc:sldMk cId="4058523209" sldId="905"/>
            <ac:cxnSpMk id="59" creationId="{97D35B0E-5213-46F2-AEFC-2AE40101F0DE}"/>
          </ac:cxnSpMkLst>
        </pc:cxnChg>
        <pc:cxnChg chg="add mod">
          <ac:chgData name="" userId="" providerId="" clId="Web-{6E55450C-E7C3-412A-9401-57843D030537}" dt="2019-04-09T13:52:09.893" v="590" actId="1076"/>
          <ac:cxnSpMkLst>
            <pc:docMk/>
            <pc:sldMk cId="4058523209" sldId="905"/>
            <ac:cxnSpMk id="60" creationId="{E7A6235E-E90D-48B4-AB36-BFB5A5A9E7E5}"/>
          </ac:cxnSpMkLst>
        </pc:cxnChg>
        <pc:cxnChg chg="add mod">
          <ac:chgData name="" userId="" providerId="" clId="Web-{6E55450C-E7C3-412A-9401-57843D030537}" dt="2019-04-09T13:53:14.049" v="603" actId="14100"/>
          <ac:cxnSpMkLst>
            <pc:docMk/>
            <pc:sldMk cId="4058523209" sldId="905"/>
            <ac:cxnSpMk id="61" creationId="{5D447DC2-FB12-45FF-883B-488C5FFDCC7C}"/>
          </ac:cxnSpMkLst>
        </pc:cxnChg>
        <pc:cxnChg chg="add del mod">
          <ac:chgData name="" userId="" providerId="" clId="Web-{6E55450C-E7C3-412A-9401-57843D030537}" dt="2019-04-09T13:42:01.138" v="506"/>
          <ac:cxnSpMkLst>
            <pc:docMk/>
            <pc:sldMk cId="4058523209" sldId="905"/>
            <ac:cxnSpMk id="62" creationId="{43D4C94A-1ECC-42D3-87C8-F180B6601C30}"/>
          </ac:cxnSpMkLst>
        </pc:cxnChg>
        <pc:cxnChg chg="add mod">
          <ac:chgData name="" userId="" providerId="" clId="Web-{6E55450C-E7C3-412A-9401-57843D030537}" dt="2019-04-09T13:55:31.425" v="625" actId="1076"/>
          <ac:cxnSpMkLst>
            <pc:docMk/>
            <pc:sldMk cId="4058523209" sldId="905"/>
            <ac:cxnSpMk id="63" creationId="{4020B323-4FE0-4BDE-8013-0C19C01AC815}"/>
          </ac:cxnSpMkLst>
        </pc:cxnChg>
        <pc:cxnChg chg="add mod">
          <ac:chgData name="" userId="" providerId="" clId="Web-{6E55450C-E7C3-412A-9401-57843D030537}" dt="2019-04-09T13:52:28.737" v="594" actId="14100"/>
          <ac:cxnSpMkLst>
            <pc:docMk/>
            <pc:sldMk cId="4058523209" sldId="905"/>
            <ac:cxnSpMk id="69" creationId="{8DC5278D-762F-403F-8DFE-F99F46873CBC}"/>
          </ac:cxnSpMkLst>
        </pc:cxnChg>
        <pc:cxnChg chg="add mod">
          <ac:chgData name="" userId="" providerId="" clId="Web-{6E55450C-E7C3-412A-9401-57843D030537}" dt="2019-04-09T13:54:51.191" v="620" actId="14100"/>
          <ac:cxnSpMkLst>
            <pc:docMk/>
            <pc:sldMk cId="4058523209" sldId="905"/>
            <ac:cxnSpMk id="70" creationId="{8415D0F8-0FB9-46E0-8594-7EFC776495A4}"/>
          </ac:cxnSpMkLst>
        </pc:cxnChg>
        <pc:cxnChg chg="add mod">
          <ac:chgData name="" userId="" providerId="" clId="Web-{6E55450C-E7C3-412A-9401-57843D030537}" dt="2019-04-09T13:53:04.768" v="602" actId="14100"/>
          <ac:cxnSpMkLst>
            <pc:docMk/>
            <pc:sldMk cId="4058523209" sldId="905"/>
            <ac:cxnSpMk id="71" creationId="{9BB1BF71-4974-4FB8-8B1E-E6E15A4620D9}"/>
          </ac:cxnSpMkLst>
        </pc:cxnChg>
      </pc:sldChg>
      <pc:sldChg chg="delSp modSp add replId">
        <pc:chgData name="" userId="" providerId="" clId="Web-{6E55450C-E7C3-412A-9401-57843D030537}" dt="2019-04-09T13:18:45.362" v="179"/>
        <pc:sldMkLst>
          <pc:docMk/>
          <pc:sldMk cId="1304746374" sldId="908"/>
        </pc:sldMkLst>
        <pc:spChg chg="del mod">
          <ac:chgData name="" userId="" providerId="" clId="Web-{6E55450C-E7C3-412A-9401-57843D030537}" dt="2019-04-09T13:18:45.362" v="179"/>
          <ac:spMkLst>
            <pc:docMk/>
            <pc:sldMk cId="1304746374" sldId="908"/>
            <ac:spMk id="8" creationId="{3DCA6E7C-8F13-4BC9-9AF4-835A248BDAD3}"/>
          </ac:spMkLst>
        </pc:spChg>
        <pc:spChg chg="del">
          <ac:chgData name="" userId="" providerId="" clId="Web-{6E55450C-E7C3-412A-9401-57843D030537}" dt="2019-04-09T13:18:12.549" v="170"/>
          <ac:spMkLst>
            <pc:docMk/>
            <pc:sldMk cId="1304746374" sldId="908"/>
            <ac:spMk id="16" creationId="{78C0BBCE-806F-404A-858F-7D8803E7DFAA}"/>
          </ac:spMkLst>
        </pc:spChg>
        <pc:spChg chg="del">
          <ac:chgData name="" userId="" providerId="" clId="Web-{6E55450C-E7C3-412A-9401-57843D030537}" dt="2019-04-09T13:18:12.549" v="169"/>
          <ac:spMkLst>
            <pc:docMk/>
            <pc:sldMk cId="1304746374" sldId="908"/>
            <ac:spMk id="17" creationId="{E039798F-2B40-410F-8B36-FB505AFE3A2A}"/>
          </ac:spMkLst>
        </pc:spChg>
        <pc:spChg chg="del">
          <ac:chgData name="" userId="" providerId="" clId="Web-{6E55450C-E7C3-412A-9401-57843D030537}" dt="2019-04-09T13:18:12.549" v="168"/>
          <ac:spMkLst>
            <pc:docMk/>
            <pc:sldMk cId="1304746374" sldId="908"/>
            <ac:spMk id="18" creationId="{66E60BAD-6C4F-43C3-A9D4-AF22E9E039D8}"/>
          </ac:spMkLst>
        </pc:spChg>
        <pc:spChg chg="del">
          <ac:chgData name="" userId="" providerId="" clId="Web-{6E55450C-E7C3-412A-9401-57843D030537}" dt="2019-04-09T13:18:12.549" v="167"/>
          <ac:spMkLst>
            <pc:docMk/>
            <pc:sldMk cId="1304746374" sldId="908"/>
            <ac:spMk id="19" creationId="{DF9E0C6C-739B-4769-BCF1-6115FD90F4B0}"/>
          </ac:spMkLst>
        </pc:spChg>
        <pc:spChg chg="del mod">
          <ac:chgData name="" userId="" providerId="" clId="Web-{6E55450C-E7C3-412A-9401-57843D030537}" dt="2019-04-09T13:18:12.549" v="166"/>
          <ac:spMkLst>
            <pc:docMk/>
            <pc:sldMk cId="1304746374" sldId="908"/>
            <ac:spMk id="20" creationId="{531EC21A-4B35-48CE-9CEF-50C12EAEA595}"/>
          </ac:spMkLst>
        </pc:spChg>
        <pc:spChg chg="del">
          <ac:chgData name="" userId="" providerId="" clId="Web-{6E55450C-E7C3-412A-9401-57843D030537}" dt="2019-04-09T13:18:02.221" v="164"/>
          <ac:spMkLst>
            <pc:docMk/>
            <pc:sldMk cId="1304746374" sldId="908"/>
            <ac:spMk id="21" creationId="{2F5C9AA6-7D14-4667-B3DB-89B2191AC916}"/>
          </ac:spMkLst>
        </pc:spChg>
      </pc:sldChg>
      <pc:sldChg chg="add del replId">
        <pc:chgData name="" userId="" providerId="" clId="Web-{6E55450C-E7C3-412A-9401-57843D030537}" dt="2019-04-09T13:40:50.466" v="489"/>
        <pc:sldMkLst>
          <pc:docMk/>
          <pc:sldMk cId="2281467247" sldId="910"/>
        </pc:sldMkLst>
      </pc:sldChg>
    </pc:docChg>
  </pc:docChgLst>
  <pc:docChgLst>
    <pc:chgData clId="Web-{5C837F1F-EA42-4897-9B17-9D550584F591}"/>
    <pc:docChg chg="addSld modSld">
      <pc:chgData name="" userId="" providerId="" clId="Web-{5C837F1F-EA42-4897-9B17-9D550584F591}" dt="2018-07-23T19:21:23.090" v="128" actId="1076"/>
      <pc:docMkLst>
        <pc:docMk/>
      </pc:docMkLst>
      <pc:sldChg chg="addSp delSp modSp">
        <pc:chgData name="" userId="" providerId="" clId="Web-{5C837F1F-EA42-4897-9B17-9D550584F591}" dt="2018-07-23T19:21:23.090" v="128" actId="1076"/>
        <pc:sldMkLst>
          <pc:docMk/>
          <pc:sldMk cId="2225935249" sldId="716"/>
        </pc:sldMkLst>
        <pc:spChg chg="mod">
          <ac:chgData name="" userId="" providerId="" clId="Web-{5C837F1F-EA42-4897-9B17-9D550584F591}" dt="2018-07-23T19:17:44.787" v="52" actId="20577"/>
          <ac:spMkLst>
            <pc:docMk/>
            <pc:sldMk cId="2225935249" sldId="716"/>
            <ac:spMk id="2" creationId="{00000000-0000-0000-0000-000000000000}"/>
          </ac:spMkLst>
        </pc:spChg>
        <pc:spChg chg="mod">
          <ac:chgData name="" userId="" providerId="" clId="Web-{5C837F1F-EA42-4897-9B17-9D550584F591}" dt="2018-07-23T19:21:18.372" v="126" actId="20577"/>
          <ac:spMkLst>
            <pc:docMk/>
            <pc:sldMk cId="2225935249" sldId="716"/>
            <ac:spMk id="4" creationId="{00000000-0000-0000-0000-000000000000}"/>
          </ac:spMkLst>
        </pc:spChg>
        <pc:spChg chg="add mod">
          <ac:chgData name="" userId="" providerId="" clId="Web-{5C837F1F-EA42-4897-9B17-9D550584F591}" dt="2018-07-23T19:19:58.619" v="104" actId="20577"/>
          <ac:spMkLst>
            <pc:docMk/>
            <pc:sldMk cId="2225935249" sldId="716"/>
            <ac:spMk id="8" creationId="{2F4A1B75-60C2-4044-88C7-83FF276536ED}"/>
          </ac:spMkLst>
        </pc:spChg>
        <pc:picChg chg="add del mod">
          <ac:chgData name="" userId="" providerId="" clId="Web-{5C837F1F-EA42-4897-9B17-9D550584F591}" dt="2018-07-23T19:19:11.024" v="64"/>
          <ac:picMkLst>
            <pc:docMk/>
            <pc:sldMk cId="2225935249" sldId="716"/>
            <ac:picMk id="3" creationId="{99862EBF-39E1-4748-844E-D561BE1E80B6}"/>
          </ac:picMkLst>
        </pc:picChg>
        <pc:picChg chg="add del mod">
          <ac:chgData name="" userId="" providerId="" clId="Web-{5C837F1F-EA42-4897-9B17-9D550584F591}" dt="2018-07-23T19:19:52.931" v="98"/>
          <ac:picMkLst>
            <pc:docMk/>
            <pc:sldMk cId="2225935249" sldId="716"/>
            <ac:picMk id="6" creationId="{9757E91A-E64F-4714-B67A-AB3F1D2443D0}"/>
          </ac:picMkLst>
        </pc:picChg>
        <pc:picChg chg="add mod">
          <ac:chgData name="" userId="" providerId="" clId="Web-{5C837F1F-EA42-4897-9B17-9D550584F591}" dt="2018-07-23T19:21:23.090" v="128" actId="1076"/>
          <ac:picMkLst>
            <pc:docMk/>
            <pc:sldMk cId="2225935249" sldId="716"/>
            <ac:picMk id="9" creationId="{FFF43A7D-84C1-49BD-9583-8FF10841E5D1}"/>
          </ac:picMkLst>
        </pc:picChg>
      </pc:sldChg>
      <pc:sldChg chg="add replId">
        <pc:chgData name="" userId="" providerId="" clId="Web-{5C837F1F-EA42-4897-9B17-9D550584F591}" dt="2018-07-23T19:17:00.238" v="20"/>
        <pc:sldMkLst>
          <pc:docMk/>
          <pc:sldMk cId="3246466907" sldId="761"/>
        </pc:sldMkLst>
      </pc:sldChg>
      <pc:sldChg chg="add replId">
        <pc:chgData name="" userId="" providerId="" clId="Web-{5C837F1F-EA42-4897-9B17-9D550584F591}" dt="2018-07-23T19:17:03.082" v="21"/>
        <pc:sldMkLst>
          <pc:docMk/>
          <pc:sldMk cId="3900958777" sldId="762"/>
        </pc:sldMkLst>
      </pc:sldChg>
    </pc:docChg>
  </pc:docChgLst>
  <pc:docChgLst>
    <pc:chgData clId="Web-{D975E1D6-372C-4D83-84A1-B6050B7A9DCC}"/>
    <pc:docChg chg="modSld">
      <pc:chgData name="" userId="" providerId="" clId="Web-{D975E1D6-372C-4D83-84A1-B6050B7A9DCC}" dt="2019-04-09T13:26:42.131" v="7" actId="1076"/>
      <pc:docMkLst>
        <pc:docMk/>
      </pc:docMkLst>
      <pc:sldChg chg="addSp modSp">
        <pc:chgData name="" userId="" providerId="" clId="Web-{D975E1D6-372C-4D83-84A1-B6050B7A9DCC}" dt="2019-04-09T13:26:42.131" v="7" actId="1076"/>
        <pc:sldMkLst>
          <pc:docMk/>
          <pc:sldMk cId="1048735271" sldId="906"/>
        </pc:sldMkLst>
        <pc:picChg chg="mod">
          <ac:chgData name="" userId="" providerId="" clId="Web-{D975E1D6-372C-4D83-84A1-B6050B7A9DCC}" dt="2019-04-09T13:26:21.178" v="5" actId="1076"/>
          <ac:picMkLst>
            <pc:docMk/>
            <pc:sldMk cId="1048735271" sldId="906"/>
            <ac:picMk id="4" creationId="{2B078788-11A6-4B13-BA55-D4EEF183186F}"/>
          </ac:picMkLst>
        </pc:picChg>
        <pc:picChg chg="add mod">
          <ac:chgData name="" userId="" providerId="" clId="Web-{D975E1D6-372C-4D83-84A1-B6050B7A9DCC}" dt="2019-04-09T13:26:42.131" v="7" actId="1076"/>
          <ac:picMkLst>
            <pc:docMk/>
            <pc:sldMk cId="1048735271" sldId="906"/>
            <ac:picMk id="7" creationId="{B98713DA-2E35-4392-B550-61A457B4438D}"/>
          </ac:picMkLst>
        </pc:picChg>
      </pc:sldChg>
    </pc:docChg>
  </pc:docChgLst>
  <pc:docChgLst>
    <pc:chgData clId="Web-{71538156-4E74-4812-9F74-3CBBC613F995}"/>
    <pc:docChg chg="addSld delSld modSld sldOrd">
      <pc:chgData name="" userId="" providerId="" clId="Web-{71538156-4E74-4812-9F74-3CBBC613F995}" dt="2019-04-09T13:20:17.488" v="330"/>
      <pc:docMkLst>
        <pc:docMk/>
      </pc:docMkLst>
      <pc:sldChg chg="ord">
        <pc:chgData name="" userId="" providerId="" clId="Web-{71538156-4E74-4812-9F74-3CBBC613F995}" dt="2019-04-09T13:20:17.488" v="330"/>
        <pc:sldMkLst>
          <pc:docMk/>
          <pc:sldMk cId="3197096053" sldId="882"/>
        </pc:sldMkLst>
      </pc:sldChg>
      <pc:sldChg chg="addSp delSp modSp new ord">
        <pc:chgData name="" userId="" providerId="" clId="Web-{71538156-4E74-4812-9F74-3CBBC613F995}" dt="2019-04-09T13:18:31.925" v="243" actId="1076"/>
        <pc:sldMkLst>
          <pc:docMk/>
          <pc:sldMk cId="1048735271" sldId="906"/>
        </pc:sldMkLst>
        <pc:spChg chg="mod">
          <ac:chgData name="" userId="" providerId="" clId="Web-{71538156-4E74-4812-9F74-3CBBC613F995}" dt="2019-04-09T13:15:35.345" v="5" actId="20577"/>
          <ac:spMkLst>
            <pc:docMk/>
            <pc:sldMk cId="1048735271" sldId="906"/>
            <ac:spMk id="2" creationId="{128B997E-F70C-4949-9C98-EA9B0B93ACA5}"/>
          </ac:spMkLst>
        </pc:spChg>
        <pc:spChg chg="del">
          <ac:chgData name="" userId="" providerId="" clId="Web-{71538156-4E74-4812-9F74-3CBBC613F995}" dt="2019-04-09T13:15:36.642" v="7"/>
          <ac:spMkLst>
            <pc:docMk/>
            <pc:sldMk cId="1048735271" sldId="906"/>
            <ac:spMk id="3" creationId="{6DF71B51-ADE0-4C8C-B1E2-F28214633543}"/>
          </ac:spMkLst>
        </pc:spChg>
        <pc:spChg chg="add mod">
          <ac:chgData name="" userId="" providerId="" clId="Web-{71538156-4E74-4812-9F74-3CBBC613F995}" dt="2019-04-09T13:18:31.925" v="243" actId="1076"/>
          <ac:spMkLst>
            <pc:docMk/>
            <pc:sldMk cId="1048735271" sldId="906"/>
            <ac:spMk id="6" creationId="{F00BDB41-001B-486A-959E-2DA69FB1B20A}"/>
          </ac:spMkLst>
        </pc:spChg>
        <pc:picChg chg="add mod ord">
          <ac:chgData name="" userId="" providerId="" clId="Web-{71538156-4E74-4812-9F74-3CBBC613F995}" dt="2019-04-09T13:15:55.095" v="15" actId="1076"/>
          <ac:picMkLst>
            <pc:docMk/>
            <pc:sldMk cId="1048735271" sldId="906"/>
            <ac:picMk id="4" creationId="{2B078788-11A6-4B13-BA55-D4EEF183186F}"/>
          </ac:picMkLst>
        </pc:picChg>
      </pc:sldChg>
      <pc:sldChg chg="add del replId">
        <pc:chgData name="" userId="" providerId="" clId="Web-{71538156-4E74-4812-9F74-3CBBC613F995}" dt="2019-04-09T13:18:55.987" v="247"/>
        <pc:sldMkLst>
          <pc:docMk/>
          <pc:sldMk cId="1434521233" sldId="909"/>
        </pc:sldMkLst>
      </pc:sldChg>
      <pc:sldChg chg="modSp add ord replId">
        <pc:chgData name="" userId="" providerId="" clId="Web-{71538156-4E74-4812-9F74-3CBBC613F995}" dt="2019-04-09T13:20:16.847" v="328" actId="20577"/>
        <pc:sldMkLst>
          <pc:docMk/>
          <pc:sldMk cId="2309358045" sldId="909"/>
        </pc:sldMkLst>
        <pc:spChg chg="mod">
          <ac:chgData name="" userId="" providerId="" clId="Web-{71538156-4E74-4812-9F74-3CBBC613F995}" dt="2019-04-09T13:19:18.050" v="260" actId="20577"/>
          <ac:spMkLst>
            <pc:docMk/>
            <pc:sldMk cId="2309358045" sldId="909"/>
            <ac:spMk id="3" creationId="{00000000-0000-0000-0000-000000000000}"/>
          </ac:spMkLst>
        </pc:spChg>
        <pc:spChg chg="mod">
          <ac:chgData name="" userId="" providerId="" clId="Web-{71538156-4E74-4812-9F74-3CBBC613F995}" dt="2019-04-09T13:20:16.847" v="328" actId="20577"/>
          <ac:spMkLst>
            <pc:docMk/>
            <pc:sldMk cId="2309358045" sldId="909"/>
            <ac:spMk id="5" creationId="{00000000-0000-0000-0000-000000000000}"/>
          </ac:spMkLst>
        </pc:spChg>
      </pc:sldChg>
      <pc:sldChg chg="add del replId">
        <pc:chgData name="" userId="" providerId="" clId="Web-{71538156-4E74-4812-9F74-3CBBC613F995}" dt="2019-04-09T13:18:55.987" v="246"/>
        <pc:sldMkLst>
          <pc:docMk/>
          <pc:sldMk cId="269207056" sldId="910"/>
        </pc:sldMkLst>
      </pc:sldChg>
    </pc:docChg>
  </pc:docChgLst>
  <pc:docChgLst>
    <pc:chgData clId="Web-{7C77ACAC-3E01-48F5-941F-3BDF64468A59}"/>
    <pc:docChg chg="modSld">
      <pc:chgData name="" userId="" providerId="" clId="Web-{7C77ACAC-3E01-48F5-941F-3BDF64468A59}" dt="2018-12-11T14:30:53.374" v="3"/>
      <pc:docMkLst>
        <pc:docMk/>
      </pc:docMkLst>
      <pc:sldChg chg="modSp">
        <pc:chgData name="" userId="" providerId="" clId="Web-{7C77ACAC-3E01-48F5-941F-3BDF64468A59}" dt="2018-12-11T14:30:53.374" v="3"/>
        <pc:sldMkLst>
          <pc:docMk/>
          <pc:sldMk cId="2175324110" sldId="820"/>
        </pc:sldMkLst>
        <pc:graphicFrameChg chg="mod modGraphic">
          <ac:chgData name="" userId="" providerId="" clId="Web-{7C77ACAC-3E01-48F5-941F-3BDF64468A59}" dt="2018-12-11T14:30:53.374" v="3"/>
          <ac:graphicFrameMkLst>
            <pc:docMk/>
            <pc:sldMk cId="2175324110" sldId="820"/>
            <ac:graphicFrameMk id="4" creationId="{00000000-0000-0000-0000-000000000000}"/>
          </ac:graphicFrameMkLst>
        </pc:graphicFrameChg>
      </pc:sldChg>
    </pc:docChg>
  </pc:docChgLst>
  <pc:docChgLst>
    <pc:chgData clId="Web-{733C944D-FBBC-4C86-A6DB-225920B78081}"/>
    <pc:docChg chg="modSld">
      <pc:chgData name="" userId="" providerId="" clId="Web-{733C944D-FBBC-4C86-A6DB-225920B78081}" dt="2019-07-24T17:15:42.336" v="366" actId="20577"/>
      <pc:docMkLst>
        <pc:docMk/>
      </pc:docMkLst>
      <pc:sldChg chg="addSp modSp">
        <pc:chgData name="" userId="" providerId="" clId="Web-{733C944D-FBBC-4C86-A6DB-225920B78081}" dt="2019-07-24T17:11:44.007" v="158" actId="20577"/>
        <pc:sldMkLst>
          <pc:docMk/>
          <pc:sldMk cId="4177892680" sldId="890"/>
        </pc:sldMkLst>
        <pc:spChg chg="mod">
          <ac:chgData name="" userId="" providerId="" clId="Web-{733C944D-FBBC-4C86-A6DB-225920B78081}" dt="2019-07-24T17:11:44.007" v="158" actId="20577"/>
          <ac:spMkLst>
            <pc:docMk/>
            <pc:sldMk cId="4177892680" sldId="890"/>
            <ac:spMk id="3" creationId="{92C8D240-3DC0-453C-919C-E427E4E6F27F}"/>
          </ac:spMkLst>
        </pc:spChg>
        <pc:spChg chg="mod">
          <ac:chgData name="" userId="" providerId="" clId="Web-{733C944D-FBBC-4C86-A6DB-225920B78081}" dt="2019-07-24T17:05:19.208" v="4" actId="20577"/>
          <ac:spMkLst>
            <pc:docMk/>
            <pc:sldMk cId="4177892680" sldId="890"/>
            <ac:spMk id="6" creationId="{00000000-0000-0000-0000-000000000000}"/>
          </ac:spMkLst>
        </pc:spChg>
        <pc:spChg chg="add mod">
          <ac:chgData name="" userId="" providerId="" clId="Web-{733C944D-FBBC-4C86-A6DB-225920B78081}" dt="2019-07-24T17:10:12.163" v="122" actId="1076"/>
          <ac:spMkLst>
            <pc:docMk/>
            <pc:sldMk cId="4177892680" sldId="890"/>
            <ac:spMk id="11" creationId="{4CC99EAA-8B12-4609-9C3D-806040D21BBF}"/>
          </ac:spMkLst>
        </pc:spChg>
        <pc:spChg chg="add mod">
          <ac:chgData name="" userId="" providerId="" clId="Web-{733C944D-FBBC-4C86-A6DB-225920B78081}" dt="2019-07-24T17:10:45.725" v="129" actId="14100"/>
          <ac:spMkLst>
            <pc:docMk/>
            <pc:sldMk cId="4177892680" sldId="890"/>
            <ac:spMk id="12" creationId="{FFD1FCCE-F78E-473A-BC83-99552ACBCD50}"/>
          </ac:spMkLst>
        </pc:spChg>
        <pc:spChg chg="add mod">
          <ac:chgData name="" userId="" providerId="" clId="Web-{733C944D-FBBC-4C86-A6DB-225920B78081}" dt="2019-07-24T17:11:01.444" v="136" actId="20577"/>
          <ac:spMkLst>
            <pc:docMk/>
            <pc:sldMk cId="4177892680" sldId="890"/>
            <ac:spMk id="13" creationId="{367C83CD-D512-4CE2-AEFF-68A54EE5443C}"/>
          </ac:spMkLst>
        </pc:spChg>
        <pc:picChg chg="add mod">
          <ac:chgData name="" userId="" providerId="" clId="Web-{733C944D-FBBC-4C86-A6DB-225920B78081}" dt="2019-07-24T17:08:30.162" v="84" actId="1076"/>
          <ac:picMkLst>
            <pc:docMk/>
            <pc:sldMk cId="4177892680" sldId="890"/>
            <ac:picMk id="4" creationId="{B7403DFE-5FD0-4AC3-AC42-E061CC7B3CEE}"/>
          </ac:picMkLst>
        </pc:picChg>
        <pc:picChg chg="add mod">
          <ac:chgData name="" userId="" providerId="" clId="Web-{733C944D-FBBC-4C86-A6DB-225920B78081}" dt="2019-07-24T17:11:14.085" v="139" actId="14100"/>
          <ac:picMkLst>
            <pc:docMk/>
            <pc:sldMk cId="4177892680" sldId="890"/>
            <ac:picMk id="7" creationId="{C4245CE7-830E-4ED9-A340-250D1852C297}"/>
          </ac:picMkLst>
        </pc:picChg>
        <pc:picChg chg="add mod">
          <ac:chgData name="" userId="" providerId="" clId="Web-{733C944D-FBBC-4C86-A6DB-225920B78081}" dt="2019-07-24T17:11:22.335" v="141" actId="14100"/>
          <ac:picMkLst>
            <pc:docMk/>
            <pc:sldMk cId="4177892680" sldId="890"/>
            <ac:picMk id="9" creationId="{2AE4BADD-625B-4D57-B57A-28173604D4DF}"/>
          </ac:picMkLst>
        </pc:picChg>
      </pc:sldChg>
      <pc:sldChg chg="addSp modSp">
        <pc:chgData name="" userId="" providerId="" clId="Web-{733C944D-FBBC-4C86-A6DB-225920B78081}" dt="2019-07-24T17:14:25.398" v="294" actId="1076"/>
        <pc:sldMkLst>
          <pc:docMk/>
          <pc:sldMk cId="1538286577" sldId="913"/>
        </pc:sldMkLst>
        <pc:spChg chg="mod">
          <ac:chgData name="" userId="" providerId="" clId="Web-{733C944D-FBBC-4C86-A6DB-225920B78081}" dt="2019-07-24T17:14:17.914" v="290" actId="20577"/>
          <ac:spMkLst>
            <pc:docMk/>
            <pc:sldMk cId="1538286577" sldId="913"/>
            <ac:spMk id="3" creationId="{92C8D240-3DC0-453C-919C-E427E4E6F27F}"/>
          </ac:spMkLst>
        </pc:spChg>
        <pc:picChg chg="add mod">
          <ac:chgData name="" userId="" providerId="" clId="Web-{733C944D-FBBC-4C86-A6DB-225920B78081}" dt="2019-07-24T17:14:25.398" v="294" actId="1076"/>
          <ac:picMkLst>
            <pc:docMk/>
            <pc:sldMk cId="1538286577" sldId="913"/>
            <ac:picMk id="4" creationId="{4494F14E-4F75-48EF-9D37-E21B742CA13C}"/>
          </ac:picMkLst>
        </pc:picChg>
      </pc:sldChg>
      <pc:sldChg chg="modSp">
        <pc:chgData name="" userId="" providerId="" clId="Web-{733C944D-FBBC-4C86-A6DB-225920B78081}" dt="2019-07-24T17:15:42.336" v="365" actId="20577"/>
        <pc:sldMkLst>
          <pc:docMk/>
          <pc:sldMk cId="686218252" sldId="914"/>
        </pc:sldMkLst>
        <pc:spChg chg="mod">
          <ac:chgData name="" userId="" providerId="" clId="Web-{733C944D-FBBC-4C86-A6DB-225920B78081}" dt="2019-07-24T17:15:42.336" v="365" actId="20577"/>
          <ac:spMkLst>
            <pc:docMk/>
            <pc:sldMk cId="686218252" sldId="914"/>
            <ac:spMk id="3" creationId="{92C8D240-3DC0-453C-919C-E427E4E6F27F}"/>
          </ac:spMkLst>
        </pc:spChg>
      </pc:sldChg>
    </pc:docChg>
  </pc:docChgLst>
  <pc:docChgLst>
    <pc:chgData clId="Web-{875E6D73-6045-4127-8464-E9551CF3DBF5}"/>
    <pc:docChg chg="delSld modSld">
      <pc:chgData name="" userId="" providerId="" clId="Web-{875E6D73-6045-4127-8464-E9551CF3DBF5}" dt="2018-12-11T15:47:42.221" v="101" actId="20577"/>
      <pc:docMkLst>
        <pc:docMk/>
      </pc:docMkLst>
      <pc:sldChg chg="del">
        <pc:chgData name="" userId="" providerId="" clId="Web-{875E6D73-6045-4127-8464-E9551CF3DBF5}" dt="2018-12-11T15:47:09.502" v="74"/>
        <pc:sldMkLst>
          <pc:docMk/>
          <pc:sldMk cId="2583733880" sldId="799"/>
        </pc:sldMkLst>
      </pc:sldChg>
      <pc:sldChg chg="addSp delSp modSp">
        <pc:chgData name="" userId="" providerId="" clId="Web-{875E6D73-6045-4127-8464-E9551CF3DBF5}" dt="2018-12-11T15:47:41.236" v="99" actId="20577"/>
        <pc:sldMkLst>
          <pc:docMk/>
          <pc:sldMk cId="4228988814" sldId="847"/>
        </pc:sldMkLst>
        <pc:spChg chg="mod">
          <ac:chgData name="" userId="" providerId="" clId="Web-{875E6D73-6045-4127-8464-E9551CF3DBF5}" dt="2018-12-11T15:47:41.236" v="99" actId="20577"/>
          <ac:spMkLst>
            <pc:docMk/>
            <pc:sldMk cId="4228988814" sldId="847"/>
            <ac:spMk id="2" creationId="{CA2E0B7F-503C-477D-A1A8-AA4F2005D09E}"/>
          </ac:spMkLst>
        </pc:spChg>
        <pc:spChg chg="del">
          <ac:chgData name="" userId="" providerId="" clId="Web-{875E6D73-6045-4127-8464-E9551CF3DBF5}" dt="2018-12-11T15:24:42.892" v="0"/>
          <ac:spMkLst>
            <pc:docMk/>
            <pc:sldMk cId="4228988814" sldId="847"/>
            <ac:spMk id="31" creationId="{7F80DA83-D759-421C-9F67-408312240766}"/>
          </ac:spMkLst>
        </pc:spChg>
        <pc:spChg chg="add del mod">
          <ac:chgData name="" userId="" providerId="" clId="Web-{875E6D73-6045-4127-8464-E9551CF3DBF5}" dt="2018-12-11T15:24:53.188" v="3"/>
          <ac:spMkLst>
            <pc:docMk/>
            <pc:sldMk cId="4228988814" sldId="847"/>
            <ac:spMk id="35" creationId="{02F59F5F-EB5F-4CAA-974D-937D595AFA20}"/>
          </ac:spMkLst>
        </pc:spChg>
        <pc:spChg chg="add del mod">
          <ac:chgData name="" userId="" providerId="" clId="Web-{875E6D73-6045-4127-8464-E9551CF3DBF5}" dt="2018-12-11T15:39:49.080" v="59"/>
          <ac:spMkLst>
            <pc:docMk/>
            <pc:sldMk cId="4228988814" sldId="847"/>
            <ac:spMk id="49" creationId="{2AA02CAA-0A11-421D-8876-660A11E834C0}"/>
          </ac:spMkLst>
        </pc:spChg>
        <pc:picChg chg="add del mod ord">
          <ac:chgData name="" userId="" providerId="" clId="Web-{875E6D73-6045-4127-8464-E9551CF3DBF5}" dt="2018-12-11T15:24:46.876" v="2"/>
          <ac:picMkLst>
            <pc:docMk/>
            <pc:sldMk cId="4228988814" sldId="847"/>
            <ac:picMk id="32" creationId="{96280EC5-4776-4B5C-854A-1C6B58FFB1BD}"/>
          </ac:picMkLst>
        </pc:picChg>
        <pc:picChg chg="add del mod ord">
          <ac:chgData name="" userId="" providerId="" clId="Web-{875E6D73-6045-4127-8464-E9551CF3DBF5}" dt="2018-12-11T15:39:42.158" v="57"/>
          <ac:picMkLst>
            <pc:docMk/>
            <pc:sldMk cId="4228988814" sldId="847"/>
            <ac:picMk id="36" creationId="{F159869C-9F07-4116-B444-B472A3102817}"/>
          </ac:picMkLst>
        </pc:picChg>
        <pc:picChg chg="add del mod">
          <ac:chgData name="" userId="" providerId="" clId="Web-{875E6D73-6045-4127-8464-E9551CF3DBF5}" dt="2018-12-11T15:39:58.392" v="60"/>
          <ac:picMkLst>
            <pc:docMk/>
            <pc:sldMk cId="4228988814" sldId="847"/>
            <ac:picMk id="38" creationId="{9D745B3D-8D06-415B-ADD0-10A0C3F6C015}"/>
          </ac:picMkLst>
        </pc:picChg>
        <pc:picChg chg="add del mod">
          <ac:chgData name="" userId="" providerId="" clId="Web-{875E6D73-6045-4127-8464-E9551CF3DBF5}" dt="2018-12-11T15:39:16.331" v="52"/>
          <ac:picMkLst>
            <pc:docMk/>
            <pc:sldMk cId="4228988814" sldId="847"/>
            <ac:picMk id="40" creationId="{75689A2C-AD9F-4383-BDE5-B2AA72CE2FA2}"/>
          </ac:picMkLst>
        </pc:picChg>
        <pc:picChg chg="add del mod">
          <ac:chgData name="" userId="" providerId="" clId="Web-{875E6D73-6045-4127-8464-E9551CF3DBF5}" dt="2018-12-11T15:40:22.220" v="66"/>
          <ac:picMkLst>
            <pc:docMk/>
            <pc:sldMk cId="4228988814" sldId="847"/>
            <ac:picMk id="42" creationId="{B5F48827-1318-41CA-AF8B-78E4784B1986}"/>
          </ac:picMkLst>
        </pc:picChg>
        <pc:picChg chg="add mod">
          <ac:chgData name="" userId="" providerId="" clId="Web-{875E6D73-6045-4127-8464-E9551CF3DBF5}" dt="2018-12-11T15:40:40.486" v="70" actId="1076"/>
          <ac:picMkLst>
            <pc:docMk/>
            <pc:sldMk cId="4228988814" sldId="847"/>
            <ac:picMk id="44" creationId="{F0C6600F-A2C7-48F3-9EE9-8AAD931F5D95}"/>
          </ac:picMkLst>
        </pc:picChg>
        <pc:picChg chg="add mod">
          <ac:chgData name="" userId="" providerId="" clId="Web-{875E6D73-6045-4127-8464-E9551CF3DBF5}" dt="2018-12-11T15:40:40.502" v="71" actId="1076"/>
          <ac:picMkLst>
            <pc:docMk/>
            <pc:sldMk cId="4228988814" sldId="847"/>
            <ac:picMk id="46" creationId="{9AB1EDFE-1F26-4D14-A633-51DC47EF85CD}"/>
          </ac:picMkLst>
        </pc:picChg>
        <pc:picChg chg="add mod">
          <ac:chgData name="" userId="" providerId="" clId="Web-{875E6D73-6045-4127-8464-E9551CF3DBF5}" dt="2018-12-11T15:40:40.502" v="72" actId="1076"/>
          <ac:picMkLst>
            <pc:docMk/>
            <pc:sldMk cId="4228988814" sldId="847"/>
            <ac:picMk id="50" creationId="{3E81B63B-5BB1-4AF7-95CE-86F440DBCE46}"/>
          </ac:picMkLst>
        </pc:picChg>
        <pc:picChg chg="add mod">
          <ac:chgData name="" userId="" providerId="" clId="Web-{875E6D73-6045-4127-8464-E9551CF3DBF5}" dt="2018-12-11T15:40:40.502" v="73" actId="1076"/>
          <ac:picMkLst>
            <pc:docMk/>
            <pc:sldMk cId="4228988814" sldId="847"/>
            <ac:picMk id="52" creationId="{2F4D9718-F174-4B6A-8B9C-D78A3FD09FF5}"/>
          </ac:picMkLst>
        </pc:picChg>
      </pc:sldChg>
    </pc:docChg>
  </pc:docChgLst>
  <pc:docChgLst>
    <pc:chgData clId="Web-{56CEF8CD-1EBA-49EE-BD24-CF3D9EB33E9E}"/>
    <pc:docChg chg="addSld delSld modSld">
      <pc:chgData name="" userId="" providerId="" clId="Web-{56CEF8CD-1EBA-49EE-BD24-CF3D9EB33E9E}" dt="2019-04-05T20:26:58.915" v="1594" actId="20577"/>
      <pc:docMkLst>
        <pc:docMk/>
      </pc:docMkLst>
      <pc:sldChg chg="modSp">
        <pc:chgData name="" userId="" providerId="" clId="Web-{56CEF8CD-1EBA-49EE-BD24-CF3D9EB33E9E}" dt="2019-04-05T19:48:44.519" v="0" actId="20577"/>
        <pc:sldMkLst>
          <pc:docMk/>
          <pc:sldMk cId="1449137397" sldId="783"/>
        </pc:sldMkLst>
        <pc:spChg chg="mod">
          <ac:chgData name="" userId="" providerId="" clId="Web-{56CEF8CD-1EBA-49EE-BD24-CF3D9EB33E9E}" dt="2019-04-05T19:48:44.519" v="0" actId="20577"/>
          <ac:spMkLst>
            <pc:docMk/>
            <pc:sldMk cId="1449137397" sldId="783"/>
            <ac:spMk id="5" creationId="{00000000-0000-0000-0000-000000000000}"/>
          </ac:spMkLst>
        </pc:spChg>
      </pc:sldChg>
      <pc:sldChg chg="modSp modNotes">
        <pc:chgData name="" userId="" providerId="" clId="Web-{56CEF8CD-1EBA-49EE-BD24-CF3D9EB33E9E}" dt="2019-04-05T20:24:42.758" v="1513"/>
        <pc:sldMkLst>
          <pc:docMk/>
          <pc:sldMk cId="1388990517" sldId="796"/>
        </pc:sldMkLst>
        <pc:spChg chg="mod">
          <ac:chgData name="" userId="" providerId="" clId="Web-{56CEF8CD-1EBA-49EE-BD24-CF3D9EB33E9E}" dt="2019-04-05T20:24:24.243" v="1496" actId="20577"/>
          <ac:spMkLst>
            <pc:docMk/>
            <pc:sldMk cId="1388990517" sldId="796"/>
            <ac:spMk id="3" creationId="{92C8D240-3DC0-453C-919C-E427E4E6F27F}"/>
          </ac:spMkLst>
        </pc:spChg>
        <pc:spChg chg="mod">
          <ac:chgData name="" userId="" providerId="" clId="Web-{56CEF8CD-1EBA-49EE-BD24-CF3D9EB33E9E}" dt="2019-04-05T20:23:43.336" v="1466" actId="20577"/>
          <ac:spMkLst>
            <pc:docMk/>
            <pc:sldMk cId="1388990517" sldId="796"/>
            <ac:spMk id="4" creationId="{00000000-0000-0000-0000-000000000000}"/>
          </ac:spMkLst>
        </pc:spChg>
      </pc:sldChg>
      <pc:sldChg chg="modSp">
        <pc:chgData name="" userId="" providerId="" clId="Web-{56CEF8CD-1EBA-49EE-BD24-CF3D9EB33E9E}" dt="2019-04-05T19:50:59.754" v="55" actId="20577"/>
        <pc:sldMkLst>
          <pc:docMk/>
          <pc:sldMk cId="2421303560" sldId="808"/>
        </pc:sldMkLst>
        <pc:spChg chg="mod">
          <ac:chgData name="" userId="" providerId="" clId="Web-{56CEF8CD-1EBA-49EE-BD24-CF3D9EB33E9E}" dt="2019-04-05T19:50:59.754" v="55" actId="20577"/>
          <ac:spMkLst>
            <pc:docMk/>
            <pc:sldMk cId="2421303560" sldId="808"/>
            <ac:spMk id="4" creationId="{00000000-0000-0000-0000-000000000000}"/>
          </ac:spMkLst>
        </pc:spChg>
      </pc:sldChg>
      <pc:sldChg chg="del">
        <pc:chgData name="" userId="" providerId="" clId="Web-{56CEF8CD-1EBA-49EE-BD24-CF3D9EB33E9E}" dt="2019-04-05T20:12:12.507" v="992"/>
        <pc:sldMkLst>
          <pc:docMk/>
          <pc:sldMk cId="2175324110" sldId="820"/>
        </pc:sldMkLst>
      </pc:sldChg>
      <pc:sldChg chg="modSp">
        <pc:chgData name="" userId="" providerId="" clId="Web-{56CEF8CD-1EBA-49EE-BD24-CF3D9EB33E9E}" dt="2019-04-05T20:19:26.211" v="1258" actId="14100"/>
        <pc:sldMkLst>
          <pc:docMk/>
          <pc:sldMk cId="743169969" sldId="821"/>
        </pc:sldMkLst>
        <pc:spChg chg="mod">
          <ac:chgData name="" userId="" providerId="" clId="Web-{56CEF8CD-1EBA-49EE-BD24-CF3D9EB33E9E}" dt="2019-04-05T20:19:26.211" v="1258" actId="14100"/>
          <ac:spMkLst>
            <pc:docMk/>
            <pc:sldMk cId="743169969" sldId="821"/>
            <ac:spMk id="3" creationId="{00000000-0000-0000-0000-000000000000}"/>
          </ac:spMkLst>
        </pc:spChg>
      </pc:sldChg>
      <pc:sldChg chg="modSp">
        <pc:chgData name="" userId="" providerId="" clId="Web-{56CEF8CD-1EBA-49EE-BD24-CF3D9EB33E9E}" dt="2019-04-05T20:13:20.179" v="1044" actId="20577"/>
        <pc:sldMkLst>
          <pc:docMk/>
          <pc:sldMk cId="1758723581" sldId="823"/>
        </pc:sldMkLst>
        <pc:spChg chg="mod">
          <ac:chgData name="" userId="" providerId="" clId="Web-{56CEF8CD-1EBA-49EE-BD24-CF3D9EB33E9E}" dt="2019-04-05T20:13:20.179" v="1044" actId="20577"/>
          <ac:spMkLst>
            <pc:docMk/>
            <pc:sldMk cId="1758723581" sldId="823"/>
            <ac:spMk id="3" creationId="{00000000-0000-0000-0000-000000000000}"/>
          </ac:spMkLst>
        </pc:spChg>
      </pc:sldChg>
      <pc:sldChg chg="modSp">
        <pc:chgData name="" userId="" providerId="" clId="Web-{56CEF8CD-1EBA-49EE-BD24-CF3D9EB33E9E}" dt="2019-04-05T20:19:56.523" v="1265" actId="20577"/>
        <pc:sldMkLst>
          <pc:docMk/>
          <pc:sldMk cId="300475102" sldId="825"/>
        </pc:sldMkLst>
        <pc:spChg chg="mod">
          <ac:chgData name="" userId="" providerId="" clId="Web-{56CEF8CD-1EBA-49EE-BD24-CF3D9EB33E9E}" dt="2019-04-05T20:19:56.523" v="1265" actId="20577"/>
          <ac:spMkLst>
            <pc:docMk/>
            <pc:sldMk cId="300475102" sldId="825"/>
            <ac:spMk id="5" creationId="{00000000-0000-0000-0000-000000000000}"/>
          </ac:spMkLst>
        </pc:spChg>
      </pc:sldChg>
      <pc:sldChg chg="modSp">
        <pc:chgData name="" userId="" providerId="" clId="Web-{56CEF8CD-1EBA-49EE-BD24-CF3D9EB33E9E}" dt="2019-04-05T20:26:58.915" v="1593" actId="20577"/>
        <pc:sldMkLst>
          <pc:docMk/>
          <pc:sldMk cId="3130777477" sldId="840"/>
        </pc:sldMkLst>
        <pc:spChg chg="mod">
          <ac:chgData name="" userId="" providerId="" clId="Web-{56CEF8CD-1EBA-49EE-BD24-CF3D9EB33E9E}" dt="2019-04-05T19:48:54.551" v="3" actId="20577"/>
          <ac:spMkLst>
            <pc:docMk/>
            <pc:sldMk cId="3130777477" sldId="840"/>
            <ac:spMk id="6" creationId="{00000000-0000-0000-0000-000000000000}"/>
          </ac:spMkLst>
        </pc:spChg>
        <pc:spChg chg="mod">
          <ac:chgData name="" userId="" providerId="" clId="Web-{56CEF8CD-1EBA-49EE-BD24-CF3D9EB33E9E}" dt="2019-04-05T20:26:58.915" v="1593" actId="20577"/>
          <ac:spMkLst>
            <pc:docMk/>
            <pc:sldMk cId="3130777477" sldId="840"/>
            <ac:spMk id="7" creationId="{00000000-0000-0000-0000-000000000000}"/>
          </ac:spMkLst>
        </pc:spChg>
      </pc:sldChg>
      <pc:sldChg chg="modSp">
        <pc:chgData name="" userId="" providerId="" clId="Web-{56CEF8CD-1EBA-49EE-BD24-CF3D9EB33E9E}" dt="2019-04-05T20:26:14.180" v="1578" actId="14100"/>
        <pc:sldMkLst>
          <pc:docMk/>
          <pc:sldMk cId="2633967676" sldId="854"/>
        </pc:sldMkLst>
        <pc:spChg chg="mod">
          <ac:chgData name="" userId="" providerId="" clId="Web-{56CEF8CD-1EBA-49EE-BD24-CF3D9EB33E9E}" dt="2019-04-05T20:26:14.180" v="1578" actId="14100"/>
          <ac:spMkLst>
            <pc:docMk/>
            <pc:sldMk cId="2633967676" sldId="854"/>
            <ac:spMk id="6" creationId="{00000000-0000-0000-0000-000000000000}"/>
          </ac:spMkLst>
        </pc:spChg>
      </pc:sldChg>
      <pc:sldChg chg="modSp">
        <pc:chgData name="" userId="" providerId="" clId="Web-{56CEF8CD-1EBA-49EE-BD24-CF3D9EB33E9E}" dt="2019-04-05T20:19:21.008" v="1257" actId="14100"/>
        <pc:sldMkLst>
          <pc:docMk/>
          <pc:sldMk cId="1679868748" sldId="855"/>
        </pc:sldMkLst>
        <pc:spChg chg="mod">
          <ac:chgData name="" userId="" providerId="" clId="Web-{56CEF8CD-1EBA-49EE-BD24-CF3D9EB33E9E}" dt="2019-04-05T20:19:21.008" v="1257" actId="14100"/>
          <ac:spMkLst>
            <pc:docMk/>
            <pc:sldMk cId="1679868748" sldId="855"/>
            <ac:spMk id="3" creationId="{00000000-0000-0000-0000-000000000000}"/>
          </ac:spMkLst>
        </pc:spChg>
      </pc:sldChg>
      <pc:sldChg chg="modSp">
        <pc:chgData name="" userId="" providerId="" clId="Web-{56CEF8CD-1EBA-49EE-BD24-CF3D9EB33E9E}" dt="2019-04-05T19:49:22.894" v="12" actId="1076"/>
        <pc:sldMkLst>
          <pc:docMk/>
          <pc:sldMk cId="71751360" sldId="859"/>
        </pc:sldMkLst>
        <pc:picChg chg="mod">
          <ac:chgData name="" userId="" providerId="" clId="Web-{56CEF8CD-1EBA-49EE-BD24-CF3D9EB33E9E}" dt="2019-04-05T19:49:22.894" v="12" actId="1076"/>
          <ac:picMkLst>
            <pc:docMk/>
            <pc:sldMk cId="71751360" sldId="859"/>
            <ac:picMk id="8" creationId="{00000000-0000-0000-0000-000000000000}"/>
          </ac:picMkLst>
        </pc:picChg>
      </pc:sldChg>
      <pc:sldChg chg="modSp">
        <pc:chgData name="" userId="" providerId="" clId="Web-{56CEF8CD-1EBA-49EE-BD24-CF3D9EB33E9E}" dt="2019-04-05T19:49:16.723" v="10" actId="14100"/>
        <pc:sldMkLst>
          <pc:docMk/>
          <pc:sldMk cId="3163523462" sldId="862"/>
        </pc:sldMkLst>
        <pc:picChg chg="mod">
          <ac:chgData name="" userId="" providerId="" clId="Web-{56CEF8CD-1EBA-49EE-BD24-CF3D9EB33E9E}" dt="2019-04-05T19:49:16.723" v="10" actId="14100"/>
          <ac:picMkLst>
            <pc:docMk/>
            <pc:sldMk cId="3163523462" sldId="862"/>
            <ac:picMk id="9" creationId="{00000000-0000-0000-0000-000000000000}"/>
          </ac:picMkLst>
        </pc:picChg>
      </pc:sldChg>
      <pc:sldChg chg="del">
        <pc:chgData name="" userId="" providerId="" clId="Web-{56CEF8CD-1EBA-49EE-BD24-CF3D9EB33E9E}" dt="2019-04-05T19:49:06.410" v="7"/>
        <pc:sldMkLst>
          <pc:docMk/>
          <pc:sldMk cId="3623713689" sldId="863"/>
        </pc:sldMkLst>
      </pc:sldChg>
      <pc:sldChg chg="addSp delSp modSp add replId">
        <pc:chgData name="" userId="" providerId="" clId="Web-{56CEF8CD-1EBA-49EE-BD24-CF3D9EB33E9E}" dt="2019-04-05T20:07:24.803" v="626"/>
        <pc:sldMkLst>
          <pc:docMk/>
          <pc:sldMk cId="4159673099" sldId="867"/>
        </pc:sldMkLst>
        <pc:spChg chg="mod">
          <ac:chgData name="" userId="" providerId="" clId="Web-{56CEF8CD-1EBA-49EE-BD24-CF3D9EB33E9E}" dt="2019-04-05T20:07:10.709" v="552" actId="20577"/>
          <ac:spMkLst>
            <pc:docMk/>
            <pc:sldMk cId="4159673099" sldId="867"/>
            <ac:spMk id="2" creationId="{00000000-0000-0000-0000-000000000000}"/>
          </ac:spMkLst>
        </pc:spChg>
        <pc:spChg chg="mod">
          <ac:chgData name="" userId="" providerId="" clId="Web-{56CEF8CD-1EBA-49EE-BD24-CF3D9EB33E9E}" dt="2019-04-05T20:00:13.396" v="59" actId="20577"/>
          <ac:spMkLst>
            <pc:docMk/>
            <pc:sldMk cId="4159673099" sldId="867"/>
            <ac:spMk id="3" creationId="{00000000-0000-0000-0000-000000000000}"/>
          </ac:spMkLst>
        </pc:spChg>
        <pc:spChg chg="add del mod">
          <ac:chgData name="" userId="" providerId="" clId="Web-{56CEF8CD-1EBA-49EE-BD24-CF3D9EB33E9E}" dt="2019-04-05T20:01:55.693" v="65"/>
          <ac:spMkLst>
            <pc:docMk/>
            <pc:sldMk cId="4159673099" sldId="867"/>
            <ac:spMk id="5" creationId="{DE54BB30-F555-452C-883A-18F2D56B3780}"/>
          </ac:spMkLst>
        </pc:spChg>
        <pc:graphicFrameChg chg="add mod ord modGraphic">
          <ac:chgData name="" userId="" providerId="" clId="Web-{56CEF8CD-1EBA-49EE-BD24-CF3D9EB33E9E}" dt="2019-04-05T20:07:24.803" v="626"/>
          <ac:graphicFrameMkLst>
            <pc:docMk/>
            <pc:sldMk cId="4159673099" sldId="867"/>
            <ac:graphicFrameMk id="7" creationId="{7F1BDCC7-DC23-424E-BDCD-47916919DF5B}"/>
          </ac:graphicFrameMkLst>
        </pc:graphicFrameChg>
        <pc:graphicFrameChg chg="del mod modGraphic">
          <ac:chgData name="" userId="" providerId="" clId="Web-{56CEF8CD-1EBA-49EE-BD24-CF3D9EB33E9E}" dt="2019-04-05T20:01:52.583" v="64"/>
          <ac:graphicFrameMkLst>
            <pc:docMk/>
            <pc:sldMk cId="4159673099" sldId="867"/>
            <ac:graphicFrameMk id="15" creationId="{2DEC3E21-1CC5-4311-93D3-71FBC916596C}"/>
          </ac:graphicFrameMkLst>
        </pc:graphicFrameChg>
      </pc:sldChg>
      <pc:sldChg chg="modSp add replId">
        <pc:chgData name="" userId="" providerId="" clId="Web-{56CEF8CD-1EBA-49EE-BD24-CF3D9EB33E9E}" dt="2019-04-05T20:11:50.132" v="990"/>
        <pc:sldMkLst>
          <pc:docMk/>
          <pc:sldMk cId="2494249914" sldId="868"/>
        </pc:sldMkLst>
        <pc:spChg chg="mod">
          <ac:chgData name="" userId="" providerId="" clId="Web-{56CEF8CD-1EBA-49EE-BD24-CF3D9EB33E9E}" dt="2019-04-05T20:09:19.459" v="650" actId="20577"/>
          <ac:spMkLst>
            <pc:docMk/>
            <pc:sldMk cId="2494249914" sldId="868"/>
            <ac:spMk id="2" creationId="{00000000-0000-0000-0000-000000000000}"/>
          </ac:spMkLst>
        </pc:spChg>
        <pc:graphicFrameChg chg="mod modGraphic">
          <ac:chgData name="" userId="" providerId="" clId="Web-{56CEF8CD-1EBA-49EE-BD24-CF3D9EB33E9E}" dt="2019-04-05T20:11:50.132" v="990"/>
          <ac:graphicFrameMkLst>
            <pc:docMk/>
            <pc:sldMk cId="2494249914" sldId="868"/>
            <ac:graphicFrameMk id="7" creationId="{7F1BDCC7-DC23-424E-BDCD-47916919DF5B}"/>
          </ac:graphicFrameMkLst>
        </pc:graphicFrameChg>
      </pc:sldChg>
      <pc:sldChg chg="add del replId">
        <pc:chgData name="" userId="" providerId="" clId="Web-{56CEF8CD-1EBA-49EE-BD24-CF3D9EB33E9E}" dt="2019-04-05T20:12:15.304" v="993"/>
        <pc:sldMkLst>
          <pc:docMk/>
          <pc:sldMk cId="2622373762" sldId="869"/>
        </pc:sldMkLst>
      </pc:sldChg>
    </pc:docChg>
  </pc:docChgLst>
  <pc:docChgLst>
    <pc:chgData clId="Web-{F908C7B2-2D0D-4FB3-97DE-A66C0D59B7C2}"/>
    <pc:docChg chg="addSld modSld">
      <pc:chgData name="" userId="" providerId="" clId="Web-{F908C7B2-2D0D-4FB3-97DE-A66C0D59B7C2}" dt="2019-04-05T19:45:50.722" v="71" actId="20577"/>
      <pc:docMkLst>
        <pc:docMk/>
      </pc:docMkLst>
      <pc:sldChg chg="addSp delSp modSp">
        <pc:chgData name="" userId="" providerId="" clId="Web-{F908C7B2-2D0D-4FB3-97DE-A66C0D59B7C2}" dt="2019-04-05T19:45:28.300" v="66" actId="14100"/>
        <pc:sldMkLst>
          <pc:docMk/>
          <pc:sldMk cId="4096711881" sldId="856"/>
        </pc:sldMkLst>
        <pc:spChg chg="mod">
          <ac:chgData name="" userId="" providerId="" clId="Web-{F908C7B2-2D0D-4FB3-97DE-A66C0D59B7C2}" dt="2019-04-05T19:45:28.300" v="66" actId="14100"/>
          <ac:spMkLst>
            <pc:docMk/>
            <pc:sldMk cId="4096711881" sldId="856"/>
            <ac:spMk id="3" creationId="{09C00EA8-3C60-4476-8CDE-95C72BE7A87C}"/>
          </ac:spMkLst>
        </pc:spChg>
        <pc:picChg chg="del">
          <ac:chgData name="" userId="" providerId="" clId="Web-{F908C7B2-2D0D-4FB3-97DE-A66C0D59B7C2}" dt="2019-04-05T19:44:30.394" v="0"/>
          <ac:picMkLst>
            <pc:docMk/>
            <pc:sldMk cId="4096711881" sldId="856"/>
            <ac:picMk id="8" creationId="{F7E737D8-B5CE-448E-80F7-1729FC98CFDA}"/>
          </ac:picMkLst>
        </pc:picChg>
        <pc:picChg chg="add mod">
          <ac:chgData name="" userId="" providerId="" clId="Web-{F908C7B2-2D0D-4FB3-97DE-A66C0D59B7C2}" dt="2019-04-05T19:44:43.722" v="5" actId="1076"/>
          <ac:picMkLst>
            <pc:docMk/>
            <pc:sldMk cId="4096711881" sldId="856"/>
            <ac:picMk id="10" creationId="{5E0E1E2C-0EA7-4B68-9B9B-CCB69C132A4A}"/>
          </ac:picMkLst>
        </pc:picChg>
      </pc:sldChg>
      <pc:sldChg chg="delSp modSp add replId">
        <pc:chgData name="" userId="" providerId="" clId="Web-{F908C7B2-2D0D-4FB3-97DE-A66C0D59B7C2}" dt="2019-04-05T19:45:50.316" v="70" actId="20577"/>
        <pc:sldMkLst>
          <pc:docMk/>
          <pc:sldMk cId="4001351268" sldId="865"/>
        </pc:sldMkLst>
        <pc:spChg chg="mod">
          <ac:chgData name="" userId="" providerId="" clId="Web-{F908C7B2-2D0D-4FB3-97DE-A66C0D59B7C2}" dt="2019-04-05T19:45:50.316" v="70" actId="20577"/>
          <ac:spMkLst>
            <pc:docMk/>
            <pc:sldMk cId="4001351268" sldId="865"/>
            <ac:spMk id="3" creationId="{09C00EA8-3C60-4476-8CDE-95C72BE7A87C}"/>
          </ac:spMkLst>
        </pc:spChg>
        <pc:picChg chg="del">
          <ac:chgData name="" userId="" providerId="" clId="Web-{F908C7B2-2D0D-4FB3-97DE-A66C0D59B7C2}" dt="2019-04-05T19:45:48.456" v="68"/>
          <ac:picMkLst>
            <pc:docMk/>
            <pc:sldMk cId="4001351268" sldId="865"/>
            <ac:picMk id="10" creationId="{5E0E1E2C-0EA7-4B68-9B9B-CCB69C132A4A}"/>
          </ac:picMkLst>
        </pc:picChg>
      </pc:sldChg>
    </pc:docChg>
  </pc:docChgLst>
  <pc:docChgLst>
    <pc:chgData clId="Web-{2FC27849-703A-4264-9B08-3D29A33D75E2}"/>
    <pc:docChg chg="modSld">
      <pc:chgData name="" userId="" providerId="" clId="Web-{2FC27849-703A-4264-9B08-3D29A33D75E2}" dt="2019-04-05T20:37:05.479" v="49"/>
      <pc:docMkLst>
        <pc:docMk/>
      </pc:docMkLst>
      <pc:sldChg chg="modSp">
        <pc:chgData name="" userId="" providerId="" clId="Web-{2FC27849-703A-4264-9B08-3D29A33D75E2}" dt="2019-04-05T20:37:05.479" v="49"/>
        <pc:sldMkLst>
          <pc:docMk/>
          <pc:sldMk cId="4159673099" sldId="867"/>
        </pc:sldMkLst>
        <pc:graphicFrameChg chg="mod modGraphic">
          <ac:chgData name="" userId="" providerId="" clId="Web-{2FC27849-703A-4264-9B08-3D29A33D75E2}" dt="2019-04-05T20:37:05.479" v="49"/>
          <ac:graphicFrameMkLst>
            <pc:docMk/>
            <pc:sldMk cId="4159673099" sldId="867"/>
            <ac:graphicFrameMk id="7" creationId="{7F1BDCC7-DC23-424E-BDCD-47916919DF5B}"/>
          </ac:graphicFrameMkLst>
        </pc:graphicFrameChg>
      </pc:sldChg>
    </pc:docChg>
  </pc:docChgLst>
  <pc:docChgLst>
    <pc:chgData clId="Web-{5AEE230F-68C7-4481-B619-A63C6FF1B678}"/>
    <pc:docChg chg="modSld">
      <pc:chgData name="" userId="" providerId="" clId="Web-{5AEE230F-68C7-4481-B619-A63C6FF1B678}" dt="2018-12-07T20:36:08.067" v="9"/>
      <pc:docMkLst>
        <pc:docMk/>
      </pc:docMkLst>
      <pc:sldChg chg="addSp delSp modSp">
        <pc:chgData name="" userId="" providerId="" clId="Web-{5AEE230F-68C7-4481-B619-A63C6FF1B678}" dt="2018-12-07T20:36:08.067" v="9"/>
        <pc:sldMkLst>
          <pc:docMk/>
          <pc:sldMk cId="2583733880" sldId="799"/>
        </pc:sldMkLst>
        <pc:spChg chg="del">
          <ac:chgData name="" userId="" providerId="" clId="Web-{5AEE230F-68C7-4481-B619-A63C6FF1B678}" dt="2018-12-07T20:31:55.690" v="0"/>
          <ac:spMkLst>
            <pc:docMk/>
            <pc:sldMk cId="2583733880" sldId="799"/>
            <ac:spMk id="3" creationId="{B307DEE6-5DFF-4B6A-AA6C-8BDF8AF1FE85}"/>
          </ac:spMkLst>
        </pc:spChg>
        <pc:spChg chg="add del mod">
          <ac:chgData name="" userId="" providerId="" clId="Web-{5AEE230F-68C7-4481-B619-A63C6FF1B678}" dt="2018-12-07T20:32:33.612" v="6"/>
          <ac:spMkLst>
            <pc:docMk/>
            <pc:sldMk cId="2583733880" sldId="799"/>
            <ac:spMk id="7" creationId="{6AE3C5F2-E2F8-40D8-9F94-7B7D64EB8A8D}"/>
          </ac:spMkLst>
        </pc:spChg>
        <pc:spChg chg="add mod">
          <ac:chgData name="" userId="" providerId="" clId="Web-{5AEE230F-68C7-4481-B619-A63C6FF1B678}" dt="2018-12-07T20:36:08.067" v="9"/>
          <ac:spMkLst>
            <pc:docMk/>
            <pc:sldMk cId="2583733880" sldId="799"/>
            <ac:spMk id="11" creationId="{A4E6E20C-2FD6-4EDE-ABF1-7F084AE5A46E}"/>
          </ac:spMkLst>
        </pc:spChg>
        <pc:picChg chg="add del mod ord">
          <ac:chgData name="" userId="" providerId="" clId="Web-{5AEE230F-68C7-4481-B619-A63C6FF1B678}" dt="2018-12-07T20:32:11.143" v="5"/>
          <ac:picMkLst>
            <pc:docMk/>
            <pc:sldMk cId="2583733880" sldId="799"/>
            <ac:picMk id="4" creationId="{39EEF83A-1A88-49DF-AA28-B1BD6BB9F171}"/>
          </ac:picMkLst>
        </pc:picChg>
        <pc:picChg chg="add del mod ord">
          <ac:chgData name="" userId="" providerId="" clId="Web-{5AEE230F-68C7-4481-B619-A63C6FF1B678}" dt="2018-12-07T20:36:08.067" v="9"/>
          <ac:picMkLst>
            <pc:docMk/>
            <pc:sldMk cId="2583733880" sldId="799"/>
            <ac:picMk id="8" creationId="{FA7BDC04-4F40-4C2F-A124-B4F740880B16}"/>
          </ac:picMkLst>
        </pc:picChg>
      </pc:sldChg>
    </pc:docChg>
  </pc:docChgLst>
  <pc:docChgLst>
    <pc:chgData clId="Web-{9D069833-0AF6-4A87-8C43-1CBD0201D2BF}"/>
    <pc:docChg chg="modSld">
      <pc:chgData name="" userId="" providerId="" clId="Web-{9D069833-0AF6-4A87-8C43-1CBD0201D2BF}" dt="2018-07-23T19:27:07.976" v="145" actId="1076"/>
      <pc:docMkLst>
        <pc:docMk/>
      </pc:docMkLst>
      <pc:sldChg chg="addSp modSp">
        <pc:chgData name="" userId="" providerId="" clId="Web-{9D069833-0AF6-4A87-8C43-1CBD0201D2BF}" dt="2018-07-23T19:27:07.976" v="145" actId="1076"/>
        <pc:sldMkLst>
          <pc:docMk/>
          <pc:sldMk cId="2195804575" sldId="760"/>
        </pc:sldMkLst>
        <pc:spChg chg="add mod">
          <ac:chgData name="" userId="" providerId="" clId="Web-{9D069833-0AF6-4A87-8C43-1CBD0201D2BF}" dt="2018-07-23T19:25:25.614" v="95" actId="1076"/>
          <ac:spMkLst>
            <pc:docMk/>
            <pc:sldMk cId="2195804575" sldId="760"/>
            <ac:spMk id="12" creationId="{BD0A4215-2747-474B-A453-D1C92909F426}"/>
          </ac:spMkLst>
        </pc:spChg>
        <pc:spChg chg="add mod">
          <ac:chgData name="" userId="" providerId="" clId="Web-{9D069833-0AF6-4A87-8C43-1CBD0201D2BF}" dt="2018-07-23T19:26:27.210" v="138" actId="1076"/>
          <ac:spMkLst>
            <pc:docMk/>
            <pc:sldMk cId="2195804575" sldId="760"/>
            <ac:spMk id="13" creationId="{55B75BF4-7416-408E-8628-2169AF2D7355}"/>
          </ac:spMkLst>
        </pc:spChg>
        <pc:spChg chg="add mod">
          <ac:chgData name="" userId="" providerId="" clId="Web-{9D069833-0AF6-4A87-8C43-1CBD0201D2BF}" dt="2018-07-23T19:26:48.741" v="141" actId="20577"/>
          <ac:spMkLst>
            <pc:docMk/>
            <pc:sldMk cId="2195804575" sldId="760"/>
            <ac:spMk id="14" creationId="{F6801BD3-24A4-4551-82B9-6BAC5FE1DEDC}"/>
          </ac:spMkLst>
        </pc:spChg>
        <pc:picChg chg="add mod">
          <ac:chgData name="" userId="" providerId="" clId="Web-{9D069833-0AF6-4A87-8C43-1CBD0201D2BF}" dt="2018-07-23T19:23:23.876" v="31" actId="1076"/>
          <ac:picMkLst>
            <pc:docMk/>
            <pc:sldMk cId="2195804575" sldId="760"/>
            <ac:picMk id="4" creationId="{29F684C9-9E94-41D7-9B19-048409DDF314}"/>
          </ac:picMkLst>
        </pc:picChg>
        <pc:picChg chg="add mod modCrop">
          <ac:chgData name="" userId="" providerId="" clId="Web-{9D069833-0AF6-4A87-8C43-1CBD0201D2BF}" dt="2018-07-23T19:27:07.976" v="145" actId="1076"/>
          <ac:picMkLst>
            <pc:docMk/>
            <pc:sldMk cId="2195804575" sldId="760"/>
            <ac:picMk id="6" creationId="{0F821A16-062C-481E-AD0B-4AB0FE2FB811}"/>
          </ac:picMkLst>
        </pc:picChg>
        <pc:picChg chg="add mod">
          <ac:chgData name="" userId="" providerId="" clId="Web-{9D069833-0AF6-4A87-8C43-1CBD0201D2BF}" dt="2018-07-23T19:22:57.656" v="26" actId="14100"/>
          <ac:picMkLst>
            <pc:docMk/>
            <pc:sldMk cId="2195804575" sldId="760"/>
            <ac:picMk id="8" creationId="{85F96D74-8DC0-4F56-9CD8-900BAB772060}"/>
          </ac:picMkLst>
        </pc:picChg>
        <pc:picChg chg="add mod ord modCrop">
          <ac:chgData name="" userId="" providerId="" clId="Web-{9D069833-0AF6-4A87-8C43-1CBD0201D2BF}" dt="2018-07-23T19:23:16.469" v="30"/>
          <ac:picMkLst>
            <pc:docMk/>
            <pc:sldMk cId="2195804575" sldId="760"/>
            <ac:picMk id="10" creationId="{04DCF109-2795-4EA2-A7D8-7E9585C126FD}"/>
          </ac:picMkLst>
        </pc:picChg>
      </pc:sldChg>
    </pc:docChg>
  </pc:docChgLst>
  <pc:docChgLst>
    <pc:chgData clId="Web-{FC746FF5-725E-4D1C-9863-B98063E80FA2}"/>
    <pc:docChg chg="modSld">
      <pc:chgData name="" userId="" providerId="" clId="Web-{FC746FF5-725E-4D1C-9863-B98063E80FA2}" dt="2018-12-07T20:57:26.484" v="1381"/>
      <pc:docMkLst>
        <pc:docMk/>
      </pc:docMkLst>
      <pc:sldChg chg="addSp delSp modSp modNotes">
        <pc:chgData name="" userId="" providerId="" clId="Web-{FC746FF5-725E-4D1C-9863-B98063E80FA2}" dt="2018-12-07T20:57:26.484" v="1381"/>
        <pc:sldMkLst>
          <pc:docMk/>
          <pc:sldMk cId="1449137397" sldId="783"/>
        </pc:sldMkLst>
        <pc:spChg chg="del mod">
          <ac:chgData name="" userId="" providerId="" clId="Web-{FC746FF5-725E-4D1C-9863-B98063E80FA2}" dt="2018-12-07T19:57:50.377" v="69"/>
          <ac:spMkLst>
            <pc:docMk/>
            <pc:sldMk cId="1449137397" sldId="783"/>
            <ac:spMk id="3" creationId="{054A9E6E-DB04-42B0-92D7-DF54F609DE4A}"/>
          </ac:spMkLst>
        </pc:spChg>
        <pc:graphicFrameChg chg="add mod ord modGraphic">
          <ac:chgData name="" userId="" providerId="" clId="Web-{FC746FF5-725E-4D1C-9863-B98063E80FA2}" dt="2018-12-07T20:19:07.683" v="1149"/>
          <ac:graphicFrameMkLst>
            <pc:docMk/>
            <pc:sldMk cId="1449137397" sldId="783"/>
            <ac:graphicFrameMk id="4" creationId="{0C6FCB55-A8A9-4949-8E99-E4C5482F07AF}"/>
          </ac:graphicFrameMkLst>
        </pc:graphicFrameChg>
      </pc:sldChg>
    </pc:docChg>
  </pc:docChgLst>
  <pc:docChgLst>
    <pc:chgData clId="Web-{D1B71EB7-D148-4AC2-8A75-CCDB91D064AA}"/>
    <pc:docChg chg="modSld">
      <pc:chgData name="" userId="" providerId="" clId="Web-{D1B71EB7-D148-4AC2-8A75-CCDB91D064AA}" dt="2018-07-23T20:25:58.516" v="36"/>
      <pc:docMkLst>
        <pc:docMk/>
      </pc:docMkLst>
      <pc:sldChg chg="modNotes">
        <pc:chgData name="" userId="" providerId="" clId="Web-{D1B71EB7-D148-4AC2-8A75-CCDB91D064AA}" dt="2018-07-23T20:25:26.921" v="7"/>
        <pc:sldMkLst>
          <pc:docMk/>
          <pc:sldMk cId="1110412694" sldId="737"/>
        </pc:sldMkLst>
      </pc:sldChg>
      <pc:sldChg chg="modNotes">
        <pc:chgData name="" userId="" providerId="" clId="Web-{D1B71EB7-D148-4AC2-8A75-CCDB91D064AA}" dt="2018-07-23T20:25:49.296" v="33"/>
        <pc:sldMkLst>
          <pc:docMk/>
          <pc:sldMk cId="1112622190" sldId="751"/>
        </pc:sldMkLst>
      </pc:sldChg>
      <pc:sldChg chg="modNotes">
        <pc:chgData name="" userId="" providerId="" clId="Web-{D1B71EB7-D148-4AC2-8A75-CCDB91D064AA}" dt="2018-07-23T20:25:58.516" v="36"/>
        <pc:sldMkLst>
          <pc:docMk/>
          <pc:sldMk cId="886863377" sldId="752"/>
        </pc:sldMkLst>
      </pc:sldChg>
      <pc:sldChg chg="modNotes">
        <pc:chgData name="" userId="" providerId="" clId="Web-{D1B71EB7-D148-4AC2-8A75-CCDB91D064AA}" dt="2018-07-23T20:25:42.515" v="22"/>
        <pc:sldMkLst>
          <pc:docMk/>
          <pc:sldMk cId="2103916542" sldId="756"/>
        </pc:sldMkLst>
      </pc:sldChg>
    </pc:docChg>
  </pc:docChgLst>
  <pc:docChgLst>
    <pc:chgData clId="Web-{2BFE827D-17F9-4909-A5D8-817E09B9C13D}"/>
    <pc:docChg chg="addSld delSld modSld">
      <pc:chgData name="" userId="" providerId="" clId="Web-{2BFE827D-17F9-4909-A5D8-817E09B9C13D}" dt="2019-04-09T13:17:11.236" v="23"/>
      <pc:docMkLst>
        <pc:docMk/>
      </pc:docMkLst>
      <pc:sldChg chg="addSp delSp modSp">
        <pc:chgData name="" userId="" providerId="" clId="Web-{2BFE827D-17F9-4909-A5D8-817E09B9C13D}" dt="2019-04-09T13:15:52.752" v="3"/>
        <pc:sldMkLst>
          <pc:docMk/>
          <pc:sldMk cId="2675574118" sldId="883"/>
        </pc:sldMkLst>
        <pc:picChg chg="add del mod">
          <ac:chgData name="" userId="" providerId="" clId="Web-{2BFE827D-17F9-4909-A5D8-817E09B9C13D}" dt="2019-04-09T13:15:52.752" v="3"/>
          <ac:picMkLst>
            <pc:docMk/>
            <pc:sldMk cId="2675574118" sldId="883"/>
            <ac:picMk id="3" creationId="{8956AB4F-D09C-4999-A2D1-D5D7562D3E46}"/>
          </ac:picMkLst>
        </pc:picChg>
      </pc:sldChg>
      <pc:sldChg chg="new del">
        <pc:chgData name="" userId="" providerId="" clId="Web-{2BFE827D-17F9-4909-A5D8-817E09B9C13D}" dt="2019-04-09T13:15:30.345" v="1"/>
        <pc:sldMkLst>
          <pc:docMk/>
          <pc:sldMk cId="887284644" sldId="907"/>
        </pc:sldMkLst>
      </pc:sldChg>
      <pc:sldChg chg="addSp delSp modSp new">
        <pc:chgData name="" userId="" providerId="" clId="Web-{2BFE827D-17F9-4909-A5D8-817E09B9C13D}" dt="2019-04-09T13:17:11.236" v="23"/>
        <pc:sldMkLst>
          <pc:docMk/>
          <pc:sldMk cId="2259133476" sldId="907"/>
        </pc:sldMkLst>
        <pc:spChg chg="mod">
          <ac:chgData name="" userId="" providerId="" clId="Web-{2BFE827D-17F9-4909-A5D8-817E09B9C13D}" dt="2019-04-09T13:16:15.377" v="13" actId="20577"/>
          <ac:spMkLst>
            <pc:docMk/>
            <pc:sldMk cId="2259133476" sldId="907"/>
            <ac:spMk id="2" creationId="{942E768F-756A-4F82-94AD-496543ACC0BC}"/>
          </ac:spMkLst>
        </pc:spChg>
        <pc:spChg chg="del">
          <ac:chgData name="" userId="" providerId="" clId="Web-{2BFE827D-17F9-4909-A5D8-817E09B9C13D}" dt="2019-04-09T13:16:18.095" v="17"/>
          <ac:spMkLst>
            <pc:docMk/>
            <pc:sldMk cId="2259133476" sldId="907"/>
            <ac:spMk id="3" creationId="{D836B770-2740-4510-A8EC-35524B327A0D}"/>
          </ac:spMkLst>
        </pc:spChg>
        <pc:picChg chg="add del mod">
          <ac:chgData name="" userId="" providerId="" clId="Web-{2BFE827D-17F9-4909-A5D8-817E09B9C13D}" dt="2019-04-09T13:16:36.049" v="21"/>
          <ac:picMkLst>
            <pc:docMk/>
            <pc:sldMk cId="2259133476" sldId="907"/>
            <ac:picMk id="4" creationId="{CC03B6C2-019A-424D-89F9-38DB0E9ED6AC}"/>
          </ac:picMkLst>
        </pc:picChg>
        <pc:picChg chg="add del mod">
          <ac:chgData name="" userId="" providerId="" clId="Web-{2BFE827D-17F9-4909-A5D8-817E09B9C13D}" dt="2019-04-09T13:17:11.236" v="23"/>
          <ac:picMkLst>
            <pc:docMk/>
            <pc:sldMk cId="2259133476" sldId="907"/>
            <ac:picMk id="6" creationId="{4B21635C-FE89-4DCD-A5D3-4C50BA49482E}"/>
          </ac:picMkLst>
        </pc:picChg>
      </pc:sldChg>
    </pc:docChg>
  </pc:docChgLst>
  <pc:docChgLst>
    <pc:chgData clId="Web-{1327563D-2B74-4064-8F51-CBCE81774698}"/>
    <pc:docChg chg="modSld">
      <pc:chgData name="" userId="" providerId="" clId="Web-{1327563D-2B74-4064-8F51-CBCE81774698}" dt="2018-07-23T22:08:12.084" v="48" actId="1076"/>
      <pc:docMkLst>
        <pc:docMk/>
      </pc:docMkLst>
      <pc:sldChg chg="addSp modSp">
        <pc:chgData name="" userId="" providerId="" clId="Web-{1327563D-2B74-4064-8F51-CBCE81774698}" dt="2018-07-23T22:05:14.504" v="42" actId="14100"/>
        <pc:sldMkLst>
          <pc:docMk/>
          <pc:sldMk cId="1110552576" sldId="745"/>
        </pc:sldMkLst>
        <pc:spChg chg="mod">
          <ac:chgData name="" userId="" providerId="" clId="Web-{1327563D-2B74-4064-8F51-CBCE81774698}" dt="2018-07-23T22:03:29.957" v="38" actId="20577"/>
          <ac:spMkLst>
            <pc:docMk/>
            <pc:sldMk cId="1110552576" sldId="745"/>
            <ac:spMk id="4" creationId="{00000000-0000-0000-0000-000000000000}"/>
          </ac:spMkLst>
        </pc:spChg>
        <pc:picChg chg="add mod">
          <ac:chgData name="" userId="" providerId="" clId="Web-{1327563D-2B74-4064-8F51-CBCE81774698}" dt="2018-07-23T22:05:14.504" v="42" actId="14100"/>
          <ac:picMkLst>
            <pc:docMk/>
            <pc:sldMk cId="1110552576" sldId="745"/>
            <ac:picMk id="3" creationId="{49BCEF53-845E-479D-ACD4-4590AEA8A88B}"/>
          </ac:picMkLst>
        </pc:picChg>
      </pc:sldChg>
      <pc:sldChg chg="addSp delSp modSp">
        <pc:chgData name="" userId="" providerId="" clId="Web-{1327563D-2B74-4064-8F51-CBCE81774698}" dt="2018-07-23T22:08:12.084" v="48" actId="1076"/>
        <pc:sldMkLst>
          <pc:docMk/>
          <pc:sldMk cId="3200032193" sldId="763"/>
        </pc:sldMkLst>
        <pc:spChg chg="add del mod">
          <ac:chgData name="" userId="" providerId="" clId="Web-{1327563D-2B74-4064-8F51-CBCE81774698}" dt="2018-07-23T22:08:05.959" v="45"/>
          <ac:spMkLst>
            <pc:docMk/>
            <pc:sldMk cId="3200032193" sldId="763"/>
            <ac:spMk id="9" creationId="{885FDE1A-DCAF-4681-B4BA-4FAC39BAD64A}"/>
          </ac:spMkLst>
        </pc:spChg>
        <pc:picChg chg="del">
          <ac:chgData name="" userId="" providerId="" clId="Web-{1327563D-2B74-4064-8F51-CBCE81774698}" dt="2018-07-23T22:08:03.553" v="44"/>
          <ac:picMkLst>
            <pc:docMk/>
            <pc:sldMk cId="3200032193" sldId="763"/>
            <ac:picMk id="4" creationId="{E35A0819-934B-4BA8-9189-F0454AC86743}"/>
          </ac:picMkLst>
        </pc:picChg>
        <pc:picChg chg="add mod ord">
          <ac:chgData name="" userId="" providerId="" clId="Web-{1327563D-2B74-4064-8F51-CBCE81774698}" dt="2018-07-23T22:08:12.084" v="48" actId="1076"/>
          <ac:picMkLst>
            <pc:docMk/>
            <pc:sldMk cId="3200032193" sldId="763"/>
            <ac:picMk id="10" creationId="{3FE230F1-D997-4FA9-B717-81A019B19854}"/>
          </ac:picMkLst>
        </pc:picChg>
      </pc:sldChg>
      <pc:sldChg chg="modSp">
        <pc:chgData name="" userId="" providerId="" clId="Web-{1327563D-2B74-4064-8F51-CBCE81774698}" dt="2018-07-23T21:55:58.341" v="7"/>
        <pc:sldMkLst>
          <pc:docMk/>
          <pc:sldMk cId="4087675376" sldId="766"/>
        </pc:sldMkLst>
        <pc:graphicFrameChg chg="mod modGraphic">
          <ac:chgData name="" userId="" providerId="" clId="Web-{1327563D-2B74-4064-8F51-CBCE81774698}" dt="2018-07-23T21:55:58.341" v="7"/>
          <ac:graphicFrameMkLst>
            <pc:docMk/>
            <pc:sldMk cId="4087675376" sldId="766"/>
            <ac:graphicFrameMk id="5" creationId="{1BA4638B-6221-4BD1-BB48-EA2667377983}"/>
          </ac:graphicFrameMkLst>
        </pc:graphicFrameChg>
      </pc:sldChg>
      <pc:sldChg chg="modSp">
        <pc:chgData name="" userId="" providerId="" clId="Web-{1327563D-2B74-4064-8F51-CBCE81774698}" dt="2018-07-23T22:05:43.442" v="43" actId="1076"/>
        <pc:sldMkLst>
          <pc:docMk/>
          <pc:sldMk cId="1154780676" sldId="767"/>
        </pc:sldMkLst>
        <pc:graphicFrameChg chg="mod">
          <ac:chgData name="" userId="" providerId="" clId="Web-{1327563D-2B74-4064-8F51-CBCE81774698}" dt="2018-07-23T22:05:43.442" v="43" actId="1076"/>
          <ac:graphicFrameMkLst>
            <pc:docMk/>
            <pc:sldMk cId="1154780676" sldId="767"/>
            <ac:graphicFrameMk id="8" creationId="{29F6B6D3-E81E-4819-916D-9D3A934D5F88}"/>
          </ac:graphicFrameMkLst>
        </pc:graphicFrameChg>
      </pc:sldChg>
    </pc:docChg>
  </pc:docChgLst>
  <pc:docChgLst>
    <pc:chgData clId="Web-{A2787049-3AF9-487C-B88F-EDD57CE148FF}"/>
    <pc:docChg chg="addSld modSld">
      <pc:chgData name="" userId="" providerId="" clId="Web-{A2787049-3AF9-487C-B88F-EDD57CE148FF}" dt="2018-12-11T11:36:21.120" v="99"/>
      <pc:docMkLst>
        <pc:docMk/>
      </pc:docMkLst>
      <pc:sldChg chg="modSp">
        <pc:chgData name="" userId="" providerId="" clId="Web-{A2787049-3AF9-487C-B88F-EDD57CE148FF}" dt="2018-12-11T11:36:21.120" v="99"/>
        <pc:sldMkLst>
          <pc:docMk/>
          <pc:sldMk cId="304493970" sldId="817"/>
        </pc:sldMkLst>
        <pc:graphicFrameChg chg="mod modGraphic">
          <ac:chgData name="" userId="" providerId="" clId="Web-{A2787049-3AF9-487C-B88F-EDD57CE148FF}" dt="2018-12-11T11:36:21.120" v="99"/>
          <ac:graphicFrameMkLst>
            <pc:docMk/>
            <pc:sldMk cId="304493970" sldId="817"/>
            <ac:graphicFrameMk id="6" creationId="{00000000-0000-0000-0000-000000000000}"/>
          </ac:graphicFrameMkLst>
        </pc:graphicFrameChg>
      </pc:sldChg>
      <pc:sldChg chg="modSp add replId">
        <pc:chgData name="" userId="" providerId="" clId="Web-{A2787049-3AF9-487C-B88F-EDD57CE148FF}" dt="2018-12-11T11:35:50.261" v="95" actId="1076"/>
        <pc:sldMkLst>
          <pc:docMk/>
          <pc:sldMk cId="1947055441" sldId="846"/>
        </pc:sldMkLst>
        <pc:graphicFrameChg chg="mod modGraphic">
          <ac:chgData name="" userId="" providerId="" clId="Web-{A2787049-3AF9-487C-B88F-EDD57CE148FF}" dt="2018-12-11T11:35:50.261" v="95" actId="1076"/>
          <ac:graphicFrameMkLst>
            <pc:docMk/>
            <pc:sldMk cId="1947055441" sldId="846"/>
            <ac:graphicFrameMk id="6" creationId="{00000000-0000-0000-0000-000000000000}"/>
          </ac:graphicFrameMkLst>
        </pc:graphicFrameChg>
      </pc:sldChg>
    </pc:docChg>
  </pc:docChgLst>
  <pc:docChgLst>
    <pc:chgData clId="Web-{98B90754-6864-4A02-B609-A5FCF683FD48}"/>
    <pc:docChg chg="modSld">
      <pc:chgData name="" userId="" providerId="" clId="Web-{98B90754-6864-4A02-B609-A5FCF683FD48}" dt="2018-12-11T15:49:22.518" v="59" actId="20577"/>
      <pc:docMkLst>
        <pc:docMk/>
      </pc:docMkLst>
      <pc:sldChg chg="modSp">
        <pc:chgData name="" userId="" providerId="" clId="Web-{98B90754-6864-4A02-B609-A5FCF683FD48}" dt="2018-12-11T15:49:22.518" v="58" actId="20577"/>
        <pc:sldMkLst>
          <pc:docMk/>
          <pc:sldMk cId="3174701795" sldId="843"/>
        </pc:sldMkLst>
        <pc:spChg chg="mod">
          <ac:chgData name="" userId="" providerId="" clId="Web-{98B90754-6864-4A02-B609-A5FCF683FD48}" dt="2018-12-11T15:49:22.518" v="58" actId="20577"/>
          <ac:spMkLst>
            <pc:docMk/>
            <pc:sldMk cId="3174701795" sldId="843"/>
            <ac:spMk id="3" creationId="{088F0DE3-7833-43F5-A6A2-42894B7BB1B1}"/>
          </ac:spMkLst>
        </pc:spChg>
      </pc:sldChg>
    </pc:docChg>
  </pc:docChgLst>
  <pc:docChgLst>
    <pc:chgData clId="Web-{4E2A7D0A-1B06-486C-86B0-7A935FEDB2C2}"/>
    <pc:docChg chg="addSld modSld">
      <pc:chgData name="" userId="" providerId="" clId="Web-{4E2A7D0A-1B06-486C-86B0-7A935FEDB2C2}" dt="2018-12-07T19:36:48.610" v="21" actId="20577"/>
      <pc:docMkLst>
        <pc:docMk/>
      </pc:docMkLst>
      <pc:sldChg chg="modSp new">
        <pc:chgData name="" userId="" providerId="" clId="Web-{4E2A7D0A-1B06-486C-86B0-7A935FEDB2C2}" dt="2018-12-07T19:36:48.048" v="19" actId="20577"/>
        <pc:sldMkLst>
          <pc:docMk/>
          <pc:sldMk cId="2583733880" sldId="799"/>
        </pc:sldMkLst>
        <pc:spChg chg="mod">
          <ac:chgData name="" userId="" providerId="" clId="Web-{4E2A7D0A-1B06-486C-86B0-7A935FEDB2C2}" dt="2018-12-07T19:36:48.048" v="19" actId="20577"/>
          <ac:spMkLst>
            <pc:docMk/>
            <pc:sldMk cId="2583733880" sldId="799"/>
            <ac:spMk id="2" creationId="{27BB99E4-7E0F-499F-A60A-E8E4A324BC56}"/>
          </ac:spMkLst>
        </pc:spChg>
      </pc:sldChg>
    </pc:docChg>
  </pc:docChgLst>
  <pc:docChgLst>
    <pc:chgData clId="Web-{659C8324-3470-477A-903B-9498953034CF}"/>
    <pc:docChg chg="modSld">
      <pc:chgData name="" userId="" providerId="" clId="Web-{659C8324-3470-477A-903B-9498953034CF}" dt="2018-12-11T15:37:35.798" v="473" actId="14100"/>
      <pc:docMkLst>
        <pc:docMk/>
      </pc:docMkLst>
      <pc:sldChg chg="addSp modSp modNotes">
        <pc:chgData name="" userId="" providerId="" clId="Web-{659C8324-3470-477A-903B-9498953034CF}" dt="2018-12-11T15:37:35.798" v="473" actId="14100"/>
        <pc:sldMkLst>
          <pc:docMk/>
          <pc:sldMk cId="2801633383" sldId="841"/>
        </pc:sldMkLst>
        <pc:spChg chg="mod">
          <ac:chgData name="" userId="" providerId="" clId="Web-{659C8324-3470-477A-903B-9498953034CF}" dt="2018-12-11T15:37:30.142" v="469" actId="20577"/>
          <ac:spMkLst>
            <pc:docMk/>
            <pc:sldMk cId="2801633383" sldId="841"/>
            <ac:spMk id="6" creationId="{00000000-0000-0000-0000-000000000000}"/>
          </ac:spMkLst>
        </pc:spChg>
        <pc:picChg chg="add mod">
          <ac:chgData name="" userId="" providerId="" clId="Web-{659C8324-3470-477A-903B-9498953034CF}" dt="2018-12-11T15:37:35.798" v="473" actId="14100"/>
          <ac:picMkLst>
            <pc:docMk/>
            <pc:sldMk cId="2801633383" sldId="841"/>
            <ac:picMk id="3" creationId="{9121CFD4-83F5-4C76-8C27-DA35DD494F87}"/>
          </ac:picMkLst>
        </pc:picChg>
      </pc:sldChg>
    </pc:docChg>
  </pc:docChgLst>
  <pc:docChgLst>
    <pc:chgData clId="Web-{6174A70A-92F5-442C-9692-0709FA3742D5}"/>
    <pc:docChg chg="addSld modSld">
      <pc:chgData name="" userId="" providerId="" clId="Web-{6174A70A-92F5-442C-9692-0709FA3742D5}" dt="2018-12-07T20:07:42.397" v="15"/>
      <pc:docMkLst>
        <pc:docMk/>
      </pc:docMkLst>
      <pc:sldChg chg="addSp delSp modSp">
        <pc:chgData name="" userId="" providerId="" clId="Web-{6174A70A-92F5-442C-9692-0709FA3742D5}" dt="2018-12-07T20:07:42.397" v="15"/>
        <pc:sldMkLst>
          <pc:docMk/>
          <pc:sldMk cId="3152306230" sldId="784"/>
        </pc:sldMkLst>
        <pc:spChg chg="add del mod">
          <ac:chgData name="" userId="" providerId="" clId="Web-{6174A70A-92F5-442C-9692-0709FA3742D5}" dt="2018-12-07T20:07:42.397" v="15"/>
          <ac:spMkLst>
            <pc:docMk/>
            <pc:sldMk cId="3152306230" sldId="784"/>
            <ac:spMk id="3" creationId="{C9A4C4A0-5877-44EE-BEE0-70C2823C9C4C}"/>
          </ac:spMkLst>
        </pc:spChg>
        <pc:spChg chg="mod">
          <ac:chgData name="" userId="" providerId="" clId="Web-{6174A70A-92F5-442C-9692-0709FA3742D5}" dt="2018-12-07T20:07:28.631" v="11" actId="20577"/>
          <ac:spMkLst>
            <pc:docMk/>
            <pc:sldMk cId="3152306230" sldId="784"/>
            <ac:spMk id="5" creationId="{00000000-0000-0000-0000-000000000000}"/>
          </ac:spMkLst>
        </pc:spChg>
        <pc:spChg chg="del">
          <ac:chgData name="" userId="" providerId="" clId="Web-{6174A70A-92F5-442C-9692-0709FA3742D5}" dt="2018-12-07T20:07:31.256" v="14"/>
          <ac:spMkLst>
            <pc:docMk/>
            <pc:sldMk cId="3152306230" sldId="784"/>
            <ac:spMk id="7" creationId="{00000000-0000-0000-0000-000000000000}"/>
          </ac:spMkLst>
        </pc:spChg>
        <pc:picChg chg="add mod ord">
          <ac:chgData name="" userId="" providerId="" clId="Web-{6174A70A-92F5-442C-9692-0709FA3742D5}" dt="2018-12-07T20:07:42.397" v="15"/>
          <ac:picMkLst>
            <pc:docMk/>
            <pc:sldMk cId="3152306230" sldId="784"/>
            <ac:picMk id="4" creationId="{1EAFCA15-CDA5-49CF-A74F-0BCF8694C397}"/>
          </ac:picMkLst>
        </pc:picChg>
      </pc:sldChg>
      <pc:sldChg chg="add replId">
        <pc:chgData name="" userId="" providerId="" clId="Web-{6174A70A-92F5-442C-9692-0709FA3742D5}" dt="2018-12-07T20:07:17.944" v="0"/>
        <pc:sldMkLst>
          <pc:docMk/>
          <pc:sldMk cId="283842661" sldId="803"/>
        </pc:sldMkLst>
      </pc:sldChg>
    </pc:docChg>
  </pc:docChgLst>
  <pc:docChgLst>
    <pc:chgData clId="Web-{69BF0DC0-35E0-41FD-8BF6-233EACE0E35A}"/>
    <pc:docChg chg="modSld">
      <pc:chgData name="" userId="" providerId="" clId="Web-{69BF0DC0-35E0-41FD-8BF6-233EACE0E35A}" dt="2019-04-08T19:42:44.820" v="34" actId="14100"/>
      <pc:docMkLst>
        <pc:docMk/>
      </pc:docMkLst>
      <pc:sldChg chg="modSp modNotes">
        <pc:chgData name="" userId="" providerId="" clId="Web-{69BF0DC0-35E0-41FD-8BF6-233EACE0E35A}" dt="2019-04-08T19:41:23.304" v="24" actId="20577"/>
        <pc:sldMkLst>
          <pc:docMk/>
          <pc:sldMk cId="975148451" sldId="851"/>
        </pc:sldMkLst>
        <pc:spChg chg="mod">
          <ac:chgData name="" userId="" providerId="" clId="Web-{69BF0DC0-35E0-41FD-8BF6-233EACE0E35A}" dt="2019-04-08T19:41:23.304" v="24" actId="20577"/>
          <ac:spMkLst>
            <pc:docMk/>
            <pc:sldMk cId="975148451" sldId="851"/>
            <ac:spMk id="2" creationId="{E197D5F1-9DA3-469E-9673-834CC931B24C}"/>
          </ac:spMkLst>
        </pc:spChg>
      </pc:sldChg>
      <pc:sldChg chg="modNotes">
        <pc:chgData name="" userId="" providerId="" clId="Web-{69BF0DC0-35E0-41FD-8BF6-233EACE0E35A}" dt="2019-04-08T19:39:42.429" v="11"/>
        <pc:sldMkLst>
          <pc:docMk/>
          <pc:sldMk cId="2633967676" sldId="854"/>
        </pc:sldMkLst>
      </pc:sldChg>
      <pc:sldChg chg="modSp modNotes">
        <pc:chgData name="" userId="" providerId="" clId="Web-{69BF0DC0-35E0-41FD-8BF6-233EACE0E35A}" dt="2019-04-08T19:42:44.820" v="34" actId="14100"/>
        <pc:sldMkLst>
          <pc:docMk/>
          <pc:sldMk cId="71751360" sldId="859"/>
        </pc:sldMkLst>
        <pc:picChg chg="mod">
          <ac:chgData name="" userId="" providerId="" clId="Web-{69BF0DC0-35E0-41FD-8BF6-233EACE0E35A}" dt="2019-04-08T19:42:44.820" v="34" actId="14100"/>
          <ac:picMkLst>
            <pc:docMk/>
            <pc:sldMk cId="71751360" sldId="859"/>
            <ac:picMk id="8" creationId="{00000000-0000-0000-0000-000000000000}"/>
          </ac:picMkLst>
        </pc:picChg>
      </pc:sldChg>
      <pc:sldChg chg="modNotes">
        <pc:chgData name="" userId="" providerId="" clId="Web-{69BF0DC0-35E0-41FD-8BF6-233EACE0E35A}" dt="2019-04-08T19:41:51.242" v="29"/>
        <pc:sldMkLst>
          <pc:docMk/>
          <pc:sldMk cId="3163523462" sldId="862"/>
        </pc:sldMkLst>
      </pc:sldChg>
    </pc:docChg>
  </pc:docChgLst>
  <pc:docChgLst>
    <pc:chgData clId="Web-{36D42C04-7765-4A72-9CAD-9A35EEC2B99C}"/>
    <pc:docChg chg="modSld">
      <pc:chgData name="" userId="" providerId="" clId="Web-{36D42C04-7765-4A72-9CAD-9A35EEC2B99C}" dt="2019-04-08T20:19:30.839" v="0"/>
      <pc:docMkLst>
        <pc:docMk/>
      </pc:docMkLst>
      <pc:sldChg chg="delSp">
        <pc:chgData name="" userId="" providerId="" clId="Web-{36D42C04-7765-4A72-9CAD-9A35EEC2B99C}" dt="2019-04-08T20:19:30.839" v="0"/>
        <pc:sldMkLst>
          <pc:docMk/>
          <pc:sldMk cId="2421303560" sldId="808"/>
        </pc:sldMkLst>
        <pc:spChg chg="del">
          <ac:chgData name="" userId="" providerId="" clId="Web-{36D42C04-7765-4A72-9CAD-9A35EEC2B99C}" dt="2019-04-08T20:19:30.839" v="0"/>
          <ac:spMkLst>
            <pc:docMk/>
            <pc:sldMk cId="2421303560" sldId="808"/>
            <ac:spMk id="5" creationId="{00000000-0000-0000-0000-000000000000}"/>
          </ac:spMkLst>
        </pc:spChg>
      </pc:sldChg>
    </pc:docChg>
  </pc:docChgLst>
  <pc:docChgLst>
    <pc:chgData clId="Web-{C08F3189-86A5-4597-A2B5-0A325FADADC4}"/>
    <pc:docChg chg="modSld">
      <pc:chgData name="" userId="" providerId="" clId="Web-{C08F3189-86A5-4597-A2B5-0A325FADADC4}" dt="2018-07-23T23:27:39.152" v="673"/>
      <pc:docMkLst>
        <pc:docMk/>
      </pc:docMkLst>
      <pc:sldChg chg="modSp">
        <pc:chgData name="" userId="" providerId="" clId="Web-{C08F3189-86A5-4597-A2B5-0A325FADADC4}" dt="2018-07-23T23:02:37.912" v="474" actId="1076"/>
        <pc:sldMkLst>
          <pc:docMk/>
          <pc:sldMk cId="2225935249" sldId="716"/>
        </pc:sldMkLst>
        <pc:spChg chg="mod">
          <ac:chgData name="" userId="" providerId="" clId="Web-{C08F3189-86A5-4597-A2B5-0A325FADADC4}" dt="2018-07-23T23:01:48.816" v="465" actId="1076"/>
          <ac:spMkLst>
            <pc:docMk/>
            <pc:sldMk cId="2225935249" sldId="716"/>
            <ac:spMk id="4" creationId="{00000000-0000-0000-0000-000000000000}"/>
          </ac:spMkLst>
        </pc:spChg>
        <pc:spChg chg="mod">
          <ac:chgData name="" userId="" providerId="" clId="Web-{C08F3189-86A5-4597-A2B5-0A325FADADC4}" dt="2018-07-23T23:02:21.177" v="470" actId="1076"/>
          <ac:spMkLst>
            <pc:docMk/>
            <pc:sldMk cId="2225935249" sldId="716"/>
            <ac:spMk id="25" creationId="{783EAFD9-8727-4DBC-95E6-52599E661932}"/>
          </ac:spMkLst>
        </pc:spChg>
        <pc:picChg chg="mod modCrop">
          <ac:chgData name="" userId="" providerId="" clId="Web-{C08F3189-86A5-4597-A2B5-0A325FADADC4}" dt="2018-07-23T23:02:13.036" v="468" actId="1076"/>
          <ac:picMkLst>
            <pc:docMk/>
            <pc:sldMk cId="2225935249" sldId="716"/>
            <ac:picMk id="18" creationId="{1AFCFA59-ADAC-40BC-8C8E-7DA4D0C58650}"/>
          </ac:picMkLst>
        </pc:picChg>
        <pc:picChg chg="mod modCrop">
          <ac:chgData name="" userId="" providerId="" clId="Web-{C08F3189-86A5-4597-A2B5-0A325FADADC4}" dt="2018-07-23T23:02:37.912" v="474" actId="1076"/>
          <ac:picMkLst>
            <pc:docMk/>
            <pc:sldMk cId="2225935249" sldId="716"/>
            <ac:picMk id="20" creationId="{9CD29733-A937-406D-A4AA-3206487DFC5E}"/>
          </ac:picMkLst>
        </pc:picChg>
      </pc:sldChg>
      <pc:sldChg chg="addSp delSp modSp modNotes">
        <pc:chgData name="" userId="" providerId="" clId="Web-{C08F3189-86A5-4597-A2B5-0A325FADADC4}" dt="2018-07-23T23:27:39.152" v="673"/>
        <pc:sldMkLst>
          <pc:docMk/>
          <pc:sldMk cId="1574448578" sldId="747"/>
        </pc:sldMkLst>
        <pc:spChg chg="del mod">
          <ac:chgData name="" userId="" providerId="" clId="Web-{C08F3189-86A5-4597-A2B5-0A325FADADC4}" dt="2018-07-23T22:16:27.659" v="183"/>
          <ac:spMkLst>
            <pc:docMk/>
            <pc:sldMk cId="1574448578" sldId="747"/>
            <ac:spMk id="4" creationId="{00000000-0000-0000-0000-000000000000}"/>
          </ac:spMkLst>
        </pc:spChg>
        <pc:spChg chg="add mod">
          <ac:chgData name="" userId="" providerId="" clId="Web-{C08F3189-86A5-4597-A2B5-0A325FADADC4}" dt="2018-07-23T23:04:51.228" v="494" actId="1076"/>
          <ac:spMkLst>
            <pc:docMk/>
            <pc:sldMk cId="1574448578" sldId="747"/>
            <ac:spMk id="17" creationId="{C18829FB-ED15-4361-983B-B34DC2205781}"/>
          </ac:spMkLst>
        </pc:spChg>
        <pc:spChg chg="add mod">
          <ac:chgData name="" userId="" providerId="" clId="Web-{C08F3189-86A5-4597-A2B5-0A325FADADC4}" dt="2018-07-23T23:05:07.041" v="499" actId="1076"/>
          <ac:spMkLst>
            <pc:docMk/>
            <pc:sldMk cId="1574448578" sldId="747"/>
            <ac:spMk id="19" creationId="{486A70D2-5D5C-4D3A-8DC3-8A31362A249D}"/>
          </ac:spMkLst>
        </pc:spChg>
        <pc:spChg chg="add mod">
          <ac:chgData name="" userId="" providerId="" clId="Web-{C08F3189-86A5-4597-A2B5-0A325FADADC4}" dt="2018-07-23T23:05:22.354" v="503" actId="1076"/>
          <ac:spMkLst>
            <pc:docMk/>
            <pc:sldMk cId="1574448578" sldId="747"/>
            <ac:spMk id="20" creationId="{C89D7FDB-F8B1-4192-BBC3-1AD1CE91E007}"/>
          </ac:spMkLst>
        </pc:spChg>
        <pc:spChg chg="add del mod">
          <ac:chgData name="" userId="" providerId="" clId="Web-{C08F3189-86A5-4597-A2B5-0A325FADADC4}" dt="2018-07-23T23:05:11.979" v="500" actId="1076"/>
          <ac:spMkLst>
            <pc:docMk/>
            <pc:sldMk cId="1574448578" sldId="747"/>
            <ac:spMk id="21" creationId="{EF303B1B-0DE7-4AF8-BB10-0560AC315F01}"/>
          </ac:spMkLst>
        </pc:spChg>
        <pc:spChg chg="add del mod">
          <ac:chgData name="" userId="" providerId="" clId="Web-{C08F3189-86A5-4597-A2B5-0A325FADADC4}" dt="2018-07-23T23:27:39.152" v="673"/>
          <ac:spMkLst>
            <pc:docMk/>
            <pc:sldMk cId="1574448578" sldId="747"/>
            <ac:spMk id="25" creationId="{308BEEE1-AF9E-488D-912C-773079DE681F}"/>
          </ac:spMkLst>
        </pc:spChg>
        <pc:spChg chg="add del">
          <ac:chgData name="" userId="" providerId="" clId="Web-{C08F3189-86A5-4597-A2B5-0A325FADADC4}" dt="2018-07-23T23:19:54.793" v="616"/>
          <ac:spMkLst>
            <pc:docMk/>
            <pc:sldMk cId="1574448578" sldId="747"/>
            <ac:spMk id="26" creationId="{9D94743B-1D48-4D6D-A9A9-2367FBE264F5}"/>
          </ac:spMkLst>
        </pc:spChg>
        <pc:spChg chg="add del mod">
          <ac:chgData name="" userId="" providerId="" clId="Web-{C08F3189-86A5-4597-A2B5-0A325FADADC4}" dt="2018-07-23T23:27:39.152" v="672"/>
          <ac:spMkLst>
            <pc:docMk/>
            <pc:sldMk cId="1574448578" sldId="747"/>
            <ac:spMk id="27" creationId="{D8CCB203-FD6C-472C-ACA4-3E9F587D3342}"/>
          </ac:spMkLst>
        </pc:spChg>
        <pc:spChg chg="add del mod">
          <ac:chgData name="" userId="" providerId="" clId="Web-{C08F3189-86A5-4597-A2B5-0A325FADADC4}" dt="2018-07-23T23:27:39.152" v="671"/>
          <ac:spMkLst>
            <pc:docMk/>
            <pc:sldMk cId="1574448578" sldId="747"/>
            <ac:spMk id="28" creationId="{3DE73C8E-E5D6-4F9C-A88C-ACEEC3743791}"/>
          </ac:spMkLst>
        </pc:spChg>
        <pc:spChg chg="add mod">
          <ac:chgData name="" userId="" providerId="" clId="Web-{C08F3189-86A5-4597-A2B5-0A325FADADC4}" dt="2018-07-23T23:27:00.291" v="665" actId="20577"/>
          <ac:spMkLst>
            <pc:docMk/>
            <pc:sldMk cId="1574448578" sldId="747"/>
            <ac:spMk id="29" creationId="{B3AC7D85-F17E-453A-9549-A38035F91255}"/>
          </ac:spMkLst>
        </pc:spChg>
        <pc:picChg chg="add del mod">
          <ac:chgData name="" userId="" providerId="" clId="Web-{C08F3189-86A5-4597-A2B5-0A325FADADC4}" dt="2018-07-23T22:15:07.360" v="166"/>
          <ac:picMkLst>
            <pc:docMk/>
            <pc:sldMk cId="1574448578" sldId="747"/>
            <ac:picMk id="3" creationId="{A29DD673-646C-4405-88F1-98D0A23C29BC}"/>
          </ac:picMkLst>
        </pc:picChg>
        <pc:picChg chg="add del mod">
          <ac:chgData name="" userId="" providerId="" clId="Web-{C08F3189-86A5-4597-A2B5-0A325FADADC4}" dt="2018-07-23T22:15:08.313" v="167"/>
          <ac:picMkLst>
            <pc:docMk/>
            <pc:sldMk cId="1574448578" sldId="747"/>
            <ac:picMk id="6" creationId="{1BA0BE64-0A5B-43F2-B038-8FDFE4BEBF8B}"/>
          </ac:picMkLst>
        </pc:picChg>
        <pc:picChg chg="add del mod">
          <ac:chgData name="" userId="" providerId="" clId="Web-{C08F3189-86A5-4597-A2B5-0A325FADADC4}" dt="2018-07-23T22:15:59.393" v="174"/>
          <ac:picMkLst>
            <pc:docMk/>
            <pc:sldMk cId="1574448578" sldId="747"/>
            <ac:picMk id="8" creationId="{DBD29962-F5A8-4394-B2A3-2402B1F656B6}"/>
          </ac:picMkLst>
        </pc:picChg>
        <pc:picChg chg="add del mod">
          <ac:chgData name="" userId="" providerId="" clId="Web-{C08F3189-86A5-4597-A2B5-0A325FADADC4}" dt="2018-07-23T23:04:36.978" v="491"/>
          <ac:picMkLst>
            <pc:docMk/>
            <pc:sldMk cId="1574448578" sldId="747"/>
            <ac:picMk id="10" creationId="{18035571-CF29-4676-9A9B-DAB558B40B45}"/>
          </ac:picMkLst>
        </pc:picChg>
        <pc:picChg chg="add del mod">
          <ac:chgData name="" userId="" providerId="" clId="Web-{C08F3189-86A5-4597-A2B5-0A325FADADC4}" dt="2018-07-23T23:04:32.728" v="488"/>
          <ac:picMkLst>
            <pc:docMk/>
            <pc:sldMk cId="1574448578" sldId="747"/>
            <ac:picMk id="12" creationId="{4C0CEA59-7E73-49A7-8677-48E869462F7B}"/>
          </ac:picMkLst>
        </pc:picChg>
        <pc:picChg chg="add mod">
          <ac:chgData name="" userId="" providerId="" clId="Web-{C08F3189-86A5-4597-A2B5-0A325FADADC4}" dt="2018-07-23T23:05:02.588" v="498" actId="1076"/>
          <ac:picMkLst>
            <pc:docMk/>
            <pc:sldMk cId="1574448578" sldId="747"/>
            <ac:picMk id="14" creationId="{403E75AE-BE27-4B7C-B056-D35A54C543A2}"/>
          </ac:picMkLst>
        </pc:picChg>
        <pc:picChg chg="add mod">
          <ac:chgData name="" userId="" providerId="" clId="Web-{C08F3189-86A5-4597-A2B5-0A325FADADC4}" dt="2018-07-23T23:04:57.463" v="496" actId="1076"/>
          <ac:picMkLst>
            <pc:docMk/>
            <pc:sldMk cId="1574448578" sldId="747"/>
            <ac:picMk id="22" creationId="{67D53656-3699-409F-ADB3-4A7BD808D71C}"/>
          </ac:picMkLst>
        </pc:picChg>
        <pc:picChg chg="add mod">
          <ac:chgData name="" userId="" providerId="" clId="Web-{C08F3189-86A5-4597-A2B5-0A325FADADC4}" dt="2018-07-23T23:05:00.166" v="497" actId="1076"/>
          <ac:picMkLst>
            <pc:docMk/>
            <pc:sldMk cId="1574448578" sldId="747"/>
            <ac:picMk id="23" creationId="{4DCD7731-1302-42C1-910A-0B4E90495B66}"/>
          </ac:picMkLst>
        </pc:picChg>
        <pc:picChg chg="add del mod">
          <ac:chgData name="" userId="" providerId="" clId="Web-{C08F3189-86A5-4597-A2B5-0A325FADADC4}" dt="2018-07-23T23:05:23.948" v="504"/>
          <ac:picMkLst>
            <pc:docMk/>
            <pc:sldMk cId="1574448578" sldId="747"/>
            <ac:picMk id="24" creationId="{2C0D4448-787B-4FE3-89A8-AF2EDFB58B5D}"/>
          </ac:picMkLst>
        </pc:picChg>
        <pc:picChg chg="add mod ord">
          <ac:chgData name="" userId="" providerId="" clId="Web-{C08F3189-86A5-4597-A2B5-0A325FADADC4}" dt="2018-07-23T23:26:56.119" v="663" actId="1076"/>
          <ac:picMkLst>
            <pc:docMk/>
            <pc:sldMk cId="1574448578" sldId="747"/>
            <ac:picMk id="30" creationId="{40D7A63D-D861-4D4D-AE7D-C10B80397726}"/>
          </ac:picMkLst>
        </pc:picChg>
        <pc:cxnChg chg="add del mod">
          <ac:chgData name="" userId="" providerId="" clId="Web-{C08F3189-86A5-4597-A2B5-0A325FADADC4}" dt="2018-07-23T22:18:51.383" v="205"/>
          <ac:cxnSpMkLst>
            <pc:docMk/>
            <pc:sldMk cId="1574448578" sldId="747"/>
            <ac:cxnSpMk id="13" creationId="{A90F3554-00B2-4686-8507-28C6FD974EC2}"/>
          </ac:cxnSpMkLst>
        </pc:cxnChg>
        <pc:cxnChg chg="add del mod">
          <ac:chgData name="" userId="" providerId="" clId="Web-{C08F3189-86A5-4597-A2B5-0A325FADADC4}" dt="2018-07-23T22:18:07.959" v="197"/>
          <ac:cxnSpMkLst>
            <pc:docMk/>
            <pc:sldMk cId="1574448578" sldId="747"/>
            <ac:cxnSpMk id="15" creationId="{F3FFB019-1A65-4A7B-9D22-D433391DEECD}"/>
          </ac:cxnSpMkLst>
        </pc:cxnChg>
        <pc:cxnChg chg="add del mod">
          <ac:chgData name="" userId="" providerId="" clId="Web-{C08F3189-86A5-4597-A2B5-0A325FADADC4}" dt="2018-07-23T22:18:49.945" v="204"/>
          <ac:cxnSpMkLst>
            <pc:docMk/>
            <pc:sldMk cId="1574448578" sldId="747"/>
            <ac:cxnSpMk id="16" creationId="{EEEB395C-C397-4C8B-8D87-2AB367CAAB66}"/>
          </ac:cxnSpMkLst>
        </pc:cxnChg>
        <pc:cxnChg chg="add mod">
          <ac:chgData name="" userId="" providerId="" clId="Web-{C08F3189-86A5-4597-A2B5-0A325FADADC4}" dt="2018-07-23T23:04:44.666" v="493" actId="1076"/>
          <ac:cxnSpMkLst>
            <pc:docMk/>
            <pc:sldMk cId="1574448578" sldId="747"/>
            <ac:cxnSpMk id="18" creationId="{F9121ED1-18F6-4E40-9708-CED673560070}"/>
          </ac:cxnSpMkLst>
        </pc:cxnChg>
      </pc:sldChg>
      <pc:sldChg chg="addSp delSp modSp modNotes">
        <pc:chgData name="" userId="" providerId="" clId="Web-{C08F3189-86A5-4597-A2B5-0A325FADADC4}" dt="2018-07-23T23:00:04.938" v="449" actId="14100"/>
        <pc:sldMkLst>
          <pc:docMk/>
          <pc:sldMk cId="638682630" sldId="764"/>
        </pc:sldMkLst>
        <pc:spChg chg="del mod">
          <ac:chgData name="" userId="" providerId="" clId="Web-{C08F3189-86A5-4597-A2B5-0A325FADADC4}" dt="2018-07-23T22:55:54.930" v="427"/>
          <ac:spMkLst>
            <pc:docMk/>
            <pc:sldMk cId="638682630" sldId="764"/>
            <ac:spMk id="3" creationId="{EF5523DB-6A67-4716-8C08-D2C7D66177D7}"/>
          </ac:spMkLst>
        </pc:spChg>
        <pc:picChg chg="mod">
          <ac:chgData name="" userId="" providerId="" clId="Web-{C08F3189-86A5-4597-A2B5-0A325FADADC4}" dt="2018-07-23T23:00:04.938" v="449" actId="14100"/>
          <ac:picMkLst>
            <pc:docMk/>
            <pc:sldMk cId="638682630" sldId="764"/>
            <ac:picMk id="4" creationId="{0F51CB31-DFF3-4085-8E49-F7CF4C50546D}"/>
          </ac:picMkLst>
        </pc:picChg>
        <pc:picChg chg="add del mod">
          <ac:chgData name="" userId="" providerId="" clId="Web-{C08F3189-86A5-4597-A2B5-0A325FADADC4}" dt="2018-07-23T22:42:06.414" v="410"/>
          <ac:picMkLst>
            <pc:docMk/>
            <pc:sldMk cId="638682630" sldId="764"/>
            <ac:picMk id="6" creationId="{D2B35FD6-E6CC-4C1D-BBD3-B8315182F1F9}"/>
          </ac:picMkLst>
        </pc:picChg>
        <pc:picChg chg="add del mod">
          <ac:chgData name="" userId="" providerId="" clId="Web-{C08F3189-86A5-4597-A2B5-0A325FADADC4}" dt="2018-07-23T22:43:25.469" v="417"/>
          <ac:picMkLst>
            <pc:docMk/>
            <pc:sldMk cId="638682630" sldId="764"/>
            <ac:picMk id="8" creationId="{E45A88FE-527C-4A57-B973-9E978FBF2810}"/>
          </ac:picMkLst>
        </pc:picChg>
        <pc:picChg chg="add mod">
          <ac:chgData name="" userId="" providerId="" clId="Web-{C08F3189-86A5-4597-A2B5-0A325FADADC4}" dt="2018-07-23T23:00:00.719" v="448" actId="14100"/>
          <ac:picMkLst>
            <pc:docMk/>
            <pc:sldMk cId="638682630" sldId="764"/>
            <ac:picMk id="10" creationId="{85ABEF83-84D7-4280-883E-09AF3C89B5AB}"/>
          </ac:picMkLst>
        </pc:picChg>
        <pc:picChg chg="add del mod">
          <ac:chgData name="" userId="" providerId="" clId="Web-{C08F3189-86A5-4597-A2B5-0A325FADADC4}" dt="2018-07-23T22:59:58.985" v="447" actId="14100"/>
          <ac:picMkLst>
            <pc:docMk/>
            <pc:sldMk cId="638682630" sldId="764"/>
            <ac:picMk id="12" creationId="{DFB4CFBE-83BC-4FC2-9C6E-F8B7B8AE93F9}"/>
          </ac:picMkLst>
        </pc:picChg>
      </pc:sldChg>
      <pc:sldChg chg="addSp delSp modSp modNotes">
        <pc:chgData name="" userId="" providerId="" clId="Web-{C08F3189-86A5-4597-A2B5-0A325FADADC4}" dt="2018-07-23T22:11:00.838" v="144"/>
        <pc:sldMkLst>
          <pc:docMk/>
          <pc:sldMk cId="1129550457" sldId="768"/>
        </pc:sldMkLst>
        <pc:spChg chg="del mod">
          <ac:chgData name="" userId="" providerId="" clId="Web-{C08F3189-86A5-4597-A2B5-0A325FADADC4}" dt="2018-07-23T22:11:00.838" v="144"/>
          <ac:spMkLst>
            <pc:docMk/>
            <pc:sldMk cId="1129550457" sldId="768"/>
            <ac:spMk id="3" creationId="{94FEBFE4-3DC5-48EF-B886-3E4CE4F9770F}"/>
          </ac:spMkLst>
        </pc:spChg>
        <pc:picChg chg="add mod">
          <ac:chgData name="" userId="" providerId="" clId="Web-{C08F3189-86A5-4597-A2B5-0A325FADADC4}" dt="2018-07-23T22:10:57.931" v="143" actId="1076"/>
          <ac:picMkLst>
            <pc:docMk/>
            <pc:sldMk cId="1129550457" sldId="768"/>
            <ac:picMk id="4" creationId="{041152FF-2BE1-45C4-8FC7-6183A39783AC}"/>
          </ac:picMkLst>
        </pc:picChg>
      </pc:sldChg>
      <pc:sldChg chg="addSp delSp modSp modNotes">
        <pc:chgData name="" userId="" providerId="" clId="Web-{C08F3189-86A5-4597-A2B5-0A325FADADC4}" dt="2018-07-23T23:18:30.181" v="602" actId="1076"/>
        <pc:sldMkLst>
          <pc:docMk/>
          <pc:sldMk cId="146928408" sldId="769"/>
        </pc:sldMkLst>
        <pc:spChg chg="mod">
          <ac:chgData name="" userId="" providerId="" clId="Web-{C08F3189-86A5-4597-A2B5-0A325FADADC4}" dt="2018-07-23T22:13:50.342" v="149" actId="20577"/>
          <ac:spMkLst>
            <pc:docMk/>
            <pc:sldMk cId="146928408" sldId="769"/>
            <ac:spMk id="3" creationId="{3852A3AE-0696-4547-B8BC-79F2362377CA}"/>
          </ac:spMkLst>
        </pc:spChg>
        <pc:spChg chg="add mod">
          <ac:chgData name="" userId="" providerId="" clId="Web-{C08F3189-86A5-4597-A2B5-0A325FADADC4}" dt="2018-07-23T23:10:23.692" v="541" actId="1076"/>
          <ac:spMkLst>
            <pc:docMk/>
            <pc:sldMk cId="146928408" sldId="769"/>
            <ac:spMk id="12" creationId="{58655714-E67B-4A0A-9229-C6C6E5493E9F}"/>
          </ac:spMkLst>
        </pc:spChg>
        <pc:spChg chg="add mod">
          <ac:chgData name="" userId="" providerId="" clId="Web-{C08F3189-86A5-4597-A2B5-0A325FADADC4}" dt="2018-07-23T23:13:28.901" v="580" actId="1076"/>
          <ac:spMkLst>
            <pc:docMk/>
            <pc:sldMk cId="146928408" sldId="769"/>
            <ac:spMk id="13" creationId="{F96AA921-D01F-42C8-950A-FCA786884E09}"/>
          </ac:spMkLst>
        </pc:spChg>
        <pc:spChg chg="add mod">
          <ac:chgData name="" userId="" providerId="" clId="Web-{C08F3189-86A5-4597-A2B5-0A325FADADC4}" dt="2018-07-23T23:11:05.865" v="552" actId="1076"/>
          <ac:spMkLst>
            <pc:docMk/>
            <pc:sldMk cId="146928408" sldId="769"/>
            <ac:spMk id="18" creationId="{30412C32-7B8F-47DC-9CDA-A337F8F01877}"/>
          </ac:spMkLst>
        </pc:spChg>
        <pc:spChg chg="add del mod">
          <ac:chgData name="" userId="" providerId="" clId="Web-{C08F3189-86A5-4597-A2B5-0A325FADADC4}" dt="2018-07-23T23:11:53.851" v="563"/>
          <ac:spMkLst>
            <pc:docMk/>
            <pc:sldMk cId="146928408" sldId="769"/>
            <ac:spMk id="19" creationId="{516B9208-5C75-4914-B753-A4FD91688B2F}"/>
          </ac:spMkLst>
        </pc:spChg>
        <pc:spChg chg="add mod">
          <ac:chgData name="" userId="" providerId="" clId="Web-{C08F3189-86A5-4597-A2B5-0A325FADADC4}" dt="2018-07-23T23:13:21.026" v="579" actId="1076"/>
          <ac:spMkLst>
            <pc:docMk/>
            <pc:sldMk cId="146928408" sldId="769"/>
            <ac:spMk id="21" creationId="{90FF39C6-8F0F-4329-A6A2-F3AC6D88E0FF}"/>
          </ac:spMkLst>
        </pc:spChg>
        <pc:spChg chg="add mod">
          <ac:chgData name="" userId="" providerId="" clId="Web-{C08F3189-86A5-4597-A2B5-0A325FADADC4}" dt="2018-07-23T23:17:44.456" v="594" actId="1076"/>
          <ac:spMkLst>
            <pc:docMk/>
            <pc:sldMk cId="146928408" sldId="769"/>
            <ac:spMk id="26" creationId="{A389A815-E350-491A-AD58-B06E25D459A7}"/>
          </ac:spMkLst>
        </pc:spChg>
        <pc:picChg chg="add mod">
          <ac:chgData name="" userId="" providerId="" clId="Web-{C08F3189-86A5-4597-A2B5-0A325FADADC4}" dt="2018-07-23T23:10:24.661" v="542" actId="1076"/>
          <ac:picMkLst>
            <pc:docMk/>
            <pc:sldMk cId="146928408" sldId="769"/>
            <ac:picMk id="4" creationId="{8B48ED16-90A5-4ED5-8761-185AF3AC7550}"/>
          </ac:picMkLst>
        </pc:picChg>
        <pc:picChg chg="add del mod">
          <ac:chgData name="" userId="" providerId="" clId="Web-{C08F3189-86A5-4597-A2B5-0A325FADADC4}" dt="2018-07-23T22:14:00.123" v="157"/>
          <ac:picMkLst>
            <pc:docMk/>
            <pc:sldMk cId="146928408" sldId="769"/>
            <ac:picMk id="6" creationId="{7FA7FEC7-1A51-4FD0-A08C-596EA662D12F}"/>
          </ac:picMkLst>
        </pc:picChg>
        <pc:picChg chg="add mod">
          <ac:chgData name="" userId="" providerId="" clId="Web-{C08F3189-86A5-4597-A2B5-0A325FADADC4}" dt="2018-07-23T23:08:00.688" v="522" actId="14100"/>
          <ac:picMkLst>
            <pc:docMk/>
            <pc:sldMk cId="146928408" sldId="769"/>
            <ac:picMk id="8" creationId="{A81F1A6E-62B7-440E-93AC-536AE94CBEEA}"/>
          </ac:picMkLst>
        </pc:picChg>
        <pc:picChg chg="add mod">
          <ac:chgData name="" userId="" providerId="" clId="Web-{C08F3189-86A5-4597-A2B5-0A325FADADC4}" dt="2018-07-23T23:14:56.638" v="583" actId="1076"/>
          <ac:picMkLst>
            <pc:docMk/>
            <pc:sldMk cId="146928408" sldId="769"/>
            <ac:picMk id="10" creationId="{2334EAC8-FE1E-4738-A4AE-D36EB3904412}"/>
          </ac:picMkLst>
        </pc:picChg>
        <pc:picChg chg="add mod">
          <ac:chgData name="" userId="" providerId="" clId="Web-{C08F3189-86A5-4597-A2B5-0A325FADADC4}" dt="2018-07-23T23:10:52.256" v="548" actId="14100"/>
          <ac:picMkLst>
            <pc:docMk/>
            <pc:sldMk cId="146928408" sldId="769"/>
            <ac:picMk id="14" creationId="{0EF35EDB-5CE5-4646-B336-4256B63A0ADE}"/>
          </ac:picMkLst>
        </pc:picChg>
        <pc:picChg chg="add del mod">
          <ac:chgData name="" userId="" providerId="" clId="Web-{C08F3189-86A5-4597-A2B5-0A325FADADC4}" dt="2018-07-23T23:10:58.162" v="550"/>
          <ac:picMkLst>
            <pc:docMk/>
            <pc:sldMk cId="146928408" sldId="769"/>
            <ac:picMk id="16" creationId="{155F6330-9902-4C79-A42B-5CC068C0F5E2}"/>
          </ac:picMkLst>
        </pc:picChg>
        <pc:picChg chg="add mod">
          <ac:chgData name="" userId="" providerId="" clId="Web-{C08F3189-86A5-4597-A2B5-0A325FADADC4}" dt="2018-07-23T23:18:30.181" v="602" actId="1076"/>
          <ac:picMkLst>
            <pc:docMk/>
            <pc:sldMk cId="146928408" sldId="769"/>
            <ac:picMk id="22" creationId="{67D9CFB8-2C87-44DA-A3A7-13A378CD626E}"/>
          </ac:picMkLst>
        </pc:picChg>
        <pc:picChg chg="add del mod ord">
          <ac:chgData name="" userId="" providerId="" clId="Web-{C08F3189-86A5-4597-A2B5-0A325FADADC4}" dt="2018-07-23T23:17:26.315" v="589"/>
          <ac:picMkLst>
            <pc:docMk/>
            <pc:sldMk cId="146928408" sldId="769"/>
            <ac:picMk id="24" creationId="{3EA36CD5-018C-4D79-BB33-371BA2721B8A}"/>
          </ac:picMkLst>
        </pc:picChg>
        <pc:picChg chg="add mod">
          <ac:chgData name="" userId="" providerId="" clId="Web-{C08F3189-86A5-4597-A2B5-0A325FADADC4}" dt="2018-07-23T23:18:27.353" v="601" actId="1076"/>
          <ac:picMkLst>
            <pc:docMk/>
            <pc:sldMk cId="146928408" sldId="769"/>
            <ac:picMk id="27" creationId="{B7AEF8BD-3A2A-417D-A38A-7FA77AEC7067}"/>
          </ac:picMkLst>
        </pc:picChg>
        <pc:cxnChg chg="add mod">
          <ac:chgData name="" userId="" providerId="" clId="Web-{C08F3189-86A5-4597-A2B5-0A325FADADC4}" dt="2018-07-23T23:12:20.727" v="569" actId="1076"/>
          <ac:cxnSpMkLst>
            <pc:docMk/>
            <pc:sldMk cId="146928408" sldId="769"/>
            <ac:cxnSpMk id="20" creationId="{8BF93091-86B9-4A52-ABC4-FEFF766907DF}"/>
          </ac:cxnSpMkLst>
        </pc:cxnChg>
      </pc:sldChg>
    </pc:docChg>
  </pc:docChgLst>
  <pc:docChgLst>
    <pc:chgData clId="Web-{96F351DB-398A-4B25-906B-E9C0CCF503E3}"/>
    <pc:docChg chg="modSld">
      <pc:chgData name="" userId="" providerId="" clId="Web-{96F351DB-398A-4B25-906B-E9C0CCF503E3}" dt="2018-12-10T19:33:39.513" v="8" actId="20577"/>
      <pc:docMkLst>
        <pc:docMk/>
      </pc:docMkLst>
      <pc:sldChg chg="modSp">
        <pc:chgData name="" userId="" providerId="" clId="Web-{96F351DB-398A-4B25-906B-E9C0CCF503E3}" dt="2018-12-10T19:33:37.591" v="6" actId="20577"/>
        <pc:sldMkLst>
          <pc:docMk/>
          <pc:sldMk cId="115441725" sldId="816"/>
        </pc:sldMkLst>
        <pc:spChg chg="mod">
          <ac:chgData name="" userId="" providerId="" clId="Web-{96F351DB-398A-4B25-906B-E9C0CCF503E3}" dt="2018-12-10T19:33:37.591" v="6" actId="20577"/>
          <ac:spMkLst>
            <pc:docMk/>
            <pc:sldMk cId="115441725" sldId="816"/>
            <ac:spMk id="3" creationId="{1B25A8B8-7058-4417-B096-73A1DFAC1423}"/>
          </ac:spMkLst>
        </pc:spChg>
      </pc:sldChg>
    </pc:docChg>
  </pc:docChgLst>
  <pc:docChgLst>
    <pc:chgData clId="Web-{AD8E616E-4F5E-43CF-95DB-5C8B1314D76F}"/>
    <pc:docChg chg="modSld">
      <pc:chgData name="" userId="" providerId="" clId="Web-{AD8E616E-4F5E-43CF-95DB-5C8B1314D76F}" dt="2019-04-09T13:36:43.339" v="20" actId="20577"/>
      <pc:docMkLst>
        <pc:docMk/>
      </pc:docMkLst>
      <pc:sldChg chg="modSp">
        <pc:chgData name="" userId="" providerId="" clId="Web-{AD8E616E-4F5E-43CF-95DB-5C8B1314D76F}" dt="2019-04-09T13:36:43.323" v="19" actId="20577"/>
        <pc:sldMkLst>
          <pc:docMk/>
          <pc:sldMk cId="1163347466" sldId="901"/>
        </pc:sldMkLst>
        <pc:spChg chg="mod">
          <ac:chgData name="" userId="" providerId="" clId="Web-{AD8E616E-4F5E-43CF-95DB-5C8B1314D76F}" dt="2019-04-09T13:36:43.323" v="19" actId="20577"/>
          <ac:spMkLst>
            <pc:docMk/>
            <pc:sldMk cId="1163347466" sldId="901"/>
            <ac:spMk id="3" creationId="{00000000-0000-0000-0000-000000000000}"/>
          </ac:spMkLst>
        </pc:spChg>
      </pc:sldChg>
    </pc:docChg>
  </pc:docChgLst>
  <pc:docChgLst>
    <pc:chgData clId="Web-{BC115915-DCCA-4856-B166-71810596B63B}"/>
    <pc:docChg chg="modSld">
      <pc:chgData name="" userId="" providerId="" clId="Web-{BC115915-DCCA-4856-B166-71810596B63B}" dt="2018-07-23T23:42:45.142" v="56" actId="20577"/>
      <pc:docMkLst>
        <pc:docMk/>
      </pc:docMkLst>
      <pc:sldChg chg="modSp">
        <pc:chgData name="" userId="" providerId="" clId="Web-{BC115915-DCCA-4856-B166-71810596B63B}" dt="2018-07-23T23:42:45.126" v="55" actId="20577"/>
        <pc:sldMkLst>
          <pc:docMk/>
          <pc:sldMk cId="2203787626" sldId="733"/>
        </pc:sldMkLst>
        <pc:spChg chg="mod">
          <ac:chgData name="" userId="" providerId="" clId="Web-{BC115915-DCCA-4856-B166-71810596B63B}" dt="2018-07-23T23:42:45.126" v="55" actId="20577"/>
          <ac:spMkLst>
            <pc:docMk/>
            <pc:sldMk cId="2203787626" sldId="733"/>
            <ac:spMk id="4" creationId="{00000000-0000-0000-0000-000000000000}"/>
          </ac:spMkLst>
        </pc:spChg>
      </pc:sldChg>
    </pc:docChg>
  </pc:docChgLst>
  <pc:docChgLst>
    <pc:chgData clId="Web-{F66DCB06-839F-47F8-8E3C-E2857275D369}"/>
    <pc:docChg chg="modSld">
      <pc:chgData name="" userId="" providerId="" clId="Web-{F66DCB06-839F-47F8-8E3C-E2857275D369}" dt="2018-07-23T20:08:41.935" v="305" actId="20577"/>
      <pc:docMkLst>
        <pc:docMk/>
      </pc:docMkLst>
      <pc:sldChg chg="modSp">
        <pc:chgData name="" userId="" providerId="" clId="Web-{F66DCB06-839F-47F8-8E3C-E2857275D369}" dt="2018-07-23T20:08:41.935" v="304" actId="20577"/>
        <pc:sldMkLst>
          <pc:docMk/>
          <pc:sldMk cId="761528492" sldId="753"/>
        </pc:sldMkLst>
        <pc:spChg chg="mod">
          <ac:chgData name="" userId="" providerId="" clId="Web-{F66DCB06-839F-47F8-8E3C-E2857275D369}" dt="2018-07-23T20:08:41.935" v="304" actId="20577"/>
          <ac:spMkLst>
            <pc:docMk/>
            <pc:sldMk cId="761528492" sldId="753"/>
            <ac:spMk id="4" creationId="{00000000-0000-0000-0000-000000000000}"/>
          </ac:spMkLst>
        </pc:spChg>
      </pc:sldChg>
      <pc:sldChg chg="addSp modSp modNotes">
        <pc:chgData name="" userId="" providerId="" clId="Web-{F66DCB06-839F-47F8-8E3C-E2857275D369}" dt="2018-07-23T20:03:39.926" v="155" actId="20577"/>
        <pc:sldMkLst>
          <pc:docMk/>
          <pc:sldMk cId="2103916542" sldId="756"/>
        </pc:sldMkLst>
        <pc:spChg chg="mod">
          <ac:chgData name="" userId="" providerId="" clId="Web-{F66DCB06-839F-47F8-8E3C-E2857275D369}" dt="2018-07-23T20:03:39.926" v="155" actId="20577"/>
          <ac:spMkLst>
            <pc:docMk/>
            <pc:sldMk cId="2103916542" sldId="756"/>
            <ac:spMk id="3" creationId="{0B45FA94-447E-4E2D-9DAF-FF0A23E70955}"/>
          </ac:spMkLst>
        </pc:spChg>
        <pc:spChg chg="add mod">
          <ac:chgData name="" userId="" providerId="" clId="Web-{F66DCB06-839F-47F8-8E3C-E2857275D369}" dt="2018-07-23T20:03:39.848" v="154" actId="1076"/>
          <ac:spMkLst>
            <pc:docMk/>
            <pc:sldMk cId="2103916542" sldId="756"/>
            <ac:spMk id="6" creationId="{E89F0A6C-8494-49F1-8DD7-2AA7373D9DD5}"/>
          </ac:spMkLst>
        </pc:spChg>
        <pc:picChg chg="add mod">
          <ac:chgData name="" userId="" providerId="" clId="Web-{F66DCB06-839F-47F8-8E3C-E2857275D369}" dt="2018-07-23T20:02:56.565" v="149" actId="1076"/>
          <ac:picMkLst>
            <pc:docMk/>
            <pc:sldMk cId="2103916542" sldId="756"/>
            <ac:picMk id="4" creationId="{ECA14EAD-074A-4D81-B453-BDAD59D016AC}"/>
          </ac:picMkLst>
        </pc:picChg>
        <pc:picChg chg="add mod">
          <ac:chgData name="" userId="" providerId="" clId="Web-{F66DCB06-839F-47F8-8E3C-E2857275D369}" dt="2018-07-23T20:02:42.799" v="147" actId="1076"/>
          <ac:picMkLst>
            <pc:docMk/>
            <pc:sldMk cId="2103916542" sldId="756"/>
            <ac:picMk id="7" creationId="{FCEB6ED2-D389-4962-99A4-4DA40547DDE8}"/>
          </ac:picMkLst>
        </pc:picChg>
      </pc:sldChg>
      <pc:sldChg chg="addSp modSp modNotes">
        <pc:chgData name="" userId="" providerId="" clId="Web-{F66DCB06-839F-47F8-8E3C-E2857275D369}" dt="2018-07-23T20:07:55.028" v="278"/>
        <pc:sldMkLst>
          <pc:docMk/>
          <pc:sldMk cId="2155289609" sldId="757"/>
        </pc:sldMkLst>
        <pc:spChg chg="mod">
          <ac:chgData name="" userId="" providerId="" clId="Web-{F66DCB06-839F-47F8-8E3C-E2857275D369}" dt="2018-07-23T20:07:00.510" v="256" actId="20577"/>
          <ac:spMkLst>
            <pc:docMk/>
            <pc:sldMk cId="2155289609" sldId="757"/>
            <ac:spMk id="3" creationId="{3E5F1BB1-5DB4-4E21-A104-D6D662A96229}"/>
          </ac:spMkLst>
        </pc:spChg>
        <pc:spChg chg="add mod">
          <ac:chgData name="" userId="" providerId="" clId="Web-{F66DCB06-839F-47F8-8E3C-E2857275D369}" dt="2018-07-23T20:07:17.651" v="259" actId="1076"/>
          <ac:spMkLst>
            <pc:docMk/>
            <pc:sldMk cId="2155289609" sldId="757"/>
            <ac:spMk id="8" creationId="{CC9F8359-A21C-4519-AE98-18F8CC963B43}"/>
          </ac:spMkLst>
        </pc:spChg>
        <pc:spChg chg="add mod">
          <ac:chgData name="" userId="" providerId="" clId="Web-{F66DCB06-839F-47F8-8E3C-E2857275D369}" dt="2018-07-23T20:07:17.667" v="260" actId="1076"/>
          <ac:spMkLst>
            <pc:docMk/>
            <pc:sldMk cId="2155289609" sldId="757"/>
            <ac:spMk id="9" creationId="{BE2745E5-7E22-41FF-A824-645BB0C6B602}"/>
          </ac:spMkLst>
        </pc:spChg>
        <pc:picChg chg="add mod">
          <ac:chgData name="" userId="" providerId="" clId="Web-{F66DCB06-839F-47F8-8E3C-E2857275D369}" dt="2018-07-23T20:07:17.667" v="261" actId="1076"/>
          <ac:picMkLst>
            <pc:docMk/>
            <pc:sldMk cId="2155289609" sldId="757"/>
            <ac:picMk id="4" creationId="{1FE30671-6E8D-456E-A11C-5785C32D1B33}"/>
          </ac:picMkLst>
        </pc:picChg>
        <pc:picChg chg="add mod modCrop">
          <ac:chgData name="" userId="" providerId="" clId="Web-{F66DCB06-839F-47F8-8E3C-E2857275D369}" dt="2018-07-23T20:07:29.636" v="263" actId="1076"/>
          <ac:picMkLst>
            <pc:docMk/>
            <pc:sldMk cId="2155289609" sldId="757"/>
            <ac:picMk id="7" creationId="{29DCA0E5-D1EC-4573-B053-2F8D0909A20E}"/>
          </ac:picMkLst>
        </pc:picChg>
      </pc:sldChg>
    </pc:docChg>
  </pc:docChgLst>
  <pc:docChgLst>
    <pc:chgData clId="Web-{296971E7-7702-49FA-919F-74B9AE15D54C}"/>
    <pc:docChg chg="modSld">
      <pc:chgData name="" userId="" providerId="" clId="Web-{296971E7-7702-49FA-919F-74B9AE15D54C}" dt="2018-07-23T20:24:02.777" v="9" actId="20577"/>
      <pc:docMkLst>
        <pc:docMk/>
      </pc:docMkLst>
      <pc:sldChg chg="modSp">
        <pc:chgData name="" userId="" providerId="" clId="Web-{296971E7-7702-49FA-919F-74B9AE15D54C}" dt="2018-07-23T20:24:02.777" v="8" actId="20577"/>
        <pc:sldMkLst>
          <pc:docMk/>
          <pc:sldMk cId="2466195363" sldId="758"/>
        </pc:sldMkLst>
        <pc:spChg chg="mod">
          <ac:chgData name="" userId="" providerId="" clId="Web-{296971E7-7702-49FA-919F-74B9AE15D54C}" dt="2018-07-23T20:24:02.777" v="8" actId="20577"/>
          <ac:spMkLst>
            <pc:docMk/>
            <pc:sldMk cId="2466195363" sldId="758"/>
            <ac:spMk id="3" creationId="{B029900C-910E-4185-B9D9-BF666EE9F1AA}"/>
          </ac:spMkLst>
        </pc:spChg>
      </pc:sldChg>
    </pc:docChg>
  </pc:docChgLst>
  <pc:docChgLst>
    <pc:chgData clId="Web-{59676FAB-990F-450C-BAD0-8467B776F874}"/>
    <pc:docChg chg="modSld">
      <pc:chgData name="" userId="" providerId="" clId="Web-{59676FAB-990F-450C-BAD0-8467B776F874}" dt="2018-12-11T15:31:03.517" v="26"/>
      <pc:docMkLst>
        <pc:docMk/>
      </pc:docMkLst>
      <pc:sldChg chg="modNotes">
        <pc:chgData name="" userId="" providerId="" clId="Web-{59676FAB-990F-450C-BAD0-8467B776F874}" dt="2018-12-11T15:31:03.517" v="26"/>
        <pc:sldMkLst>
          <pc:docMk/>
          <pc:sldMk cId="1449137397" sldId="783"/>
        </pc:sldMkLst>
      </pc:sldChg>
    </pc:docChg>
  </pc:docChgLst>
  <pc:docChgLst>
    <pc:chgData clId="Web-{DC83998E-6C20-4BCD-99C8-0F910593F851}"/>
    <pc:docChg chg="modSld">
      <pc:chgData name="" userId="" providerId="" clId="Web-{DC83998E-6C20-4BCD-99C8-0F910593F851}" dt="2018-12-10T19:26:24.791" v="7" actId="20577"/>
      <pc:docMkLst>
        <pc:docMk/>
      </pc:docMkLst>
      <pc:sldChg chg="modSp">
        <pc:chgData name="" userId="" providerId="" clId="Web-{DC83998E-6C20-4BCD-99C8-0F910593F851}" dt="2018-12-10T19:26:24.791" v="7" actId="20577"/>
        <pc:sldMkLst>
          <pc:docMk/>
          <pc:sldMk cId="115441725" sldId="816"/>
        </pc:sldMkLst>
        <pc:spChg chg="mod">
          <ac:chgData name="" userId="" providerId="" clId="Web-{DC83998E-6C20-4BCD-99C8-0F910593F851}" dt="2018-12-10T19:26:24.791" v="7" actId="20577"/>
          <ac:spMkLst>
            <pc:docMk/>
            <pc:sldMk cId="115441725" sldId="816"/>
            <ac:spMk id="2" creationId="{478CB81E-81E0-4C93-BFE0-E4FB3D9FB897}"/>
          </ac:spMkLst>
        </pc:spChg>
      </pc:sldChg>
    </pc:docChg>
  </pc:docChgLst>
  <pc:docChgLst>
    <pc:chgData clId="Web-{55DE128B-F703-4092-A8D5-A59CEAF6F026}"/>
    <pc:docChg chg="addSld modSld">
      <pc:chgData name="" userId="" providerId="" clId="Web-{55DE128B-F703-4092-A8D5-A59CEAF6F026}" dt="2019-04-05T19:50:24.130" v="397" actId="20577"/>
      <pc:docMkLst>
        <pc:docMk/>
      </pc:docMkLst>
      <pc:sldChg chg="addSp delSp modSp add replId">
        <pc:chgData name="" userId="" providerId="" clId="Web-{55DE128B-F703-4092-A8D5-A59CEAF6F026}" dt="2019-04-05T19:50:24.130" v="396" actId="20577"/>
        <pc:sldMkLst>
          <pc:docMk/>
          <pc:sldMk cId="2134562814" sldId="864"/>
        </pc:sldMkLst>
        <pc:spChg chg="del">
          <ac:chgData name="" userId="" providerId="" clId="Web-{55DE128B-F703-4092-A8D5-A59CEAF6F026}" dt="2019-04-05T19:45:39.660" v="1"/>
          <ac:spMkLst>
            <pc:docMk/>
            <pc:sldMk cId="2134562814" sldId="864"/>
            <ac:spMk id="3" creationId="{09C00EA8-3C60-4476-8CDE-95C72BE7A87C}"/>
          </ac:spMkLst>
        </pc:spChg>
        <pc:spChg chg="add mod">
          <ac:chgData name="" userId="" providerId="" clId="Web-{55DE128B-F703-4092-A8D5-A59CEAF6F026}" dt="2019-04-05T19:50:24.130" v="396" actId="20577"/>
          <ac:spMkLst>
            <pc:docMk/>
            <pc:sldMk cId="2134562814" sldId="864"/>
            <ac:spMk id="8" creationId="{56AF496F-E5D9-45DF-B89D-DA6267C17A43}"/>
          </ac:spMkLst>
        </pc:spChg>
        <pc:spChg chg="del">
          <ac:chgData name="" userId="" providerId="" clId="Web-{55DE128B-F703-4092-A8D5-A59CEAF6F026}" dt="2019-04-05T19:45:43.113" v="3"/>
          <ac:spMkLst>
            <pc:docMk/>
            <pc:sldMk cId="2134562814" sldId="864"/>
            <ac:spMk id="23" creationId="{00000000-0000-0000-0000-000000000000}"/>
          </ac:spMkLst>
        </pc:spChg>
        <pc:picChg chg="add del mod">
          <ac:chgData name="" userId="" providerId="" clId="Web-{55DE128B-F703-4092-A8D5-A59CEAF6F026}" dt="2019-04-05T19:45:59.394" v="5"/>
          <ac:picMkLst>
            <pc:docMk/>
            <pc:sldMk cId="2134562814" sldId="864"/>
            <ac:picMk id="4" creationId="{140C7510-0E5C-4055-BABE-A6B3FD07C6AF}"/>
          </ac:picMkLst>
        </pc:picChg>
        <pc:picChg chg="add del mod">
          <ac:chgData name="" userId="" providerId="" clId="Web-{55DE128B-F703-4092-A8D5-A59CEAF6F026}" dt="2019-04-05T19:46:09.004" v="7"/>
          <ac:picMkLst>
            <pc:docMk/>
            <pc:sldMk cId="2134562814" sldId="864"/>
            <ac:picMk id="6" creationId="{DB56CF45-A24C-4615-99D7-75169E9612BF}"/>
          </ac:picMkLst>
        </pc:picChg>
        <pc:picChg chg="add mod">
          <ac:chgData name="" userId="" providerId="" clId="Web-{55DE128B-F703-4092-A8D5-A59CEAF6F026}" dt="2019-04-05T19:48:19.551" v="75" actId="14100"/>
          <ac:picMkLst>
            <pc:docMk/>
            <pc:sldMk cId="2134562814" sldId="864"/>
            <ac:picMk id="9" creationId="{2E6C1944-C6D1-4A7D-8126-80E9D6BA0C92}"/>
          </ac:picMkLst>
        </pc:picChg>
        <pc:picChg chg="del">
          <ac:chgData name="" userId="" providerId="" clId="Web-{55DE128B-F703-4092-A8D5-A59CEAF6F026}" dt="2019-04-05T19:45:40.644" v="2"/>
          <ac:picMkLst>
            <pc:docMk/>
            <pc:sldMk cId="2134562814" sldId="864"/>
            <ac:picMk id="10" creationId="{5E0E1E2C-0EA7-4B68-9B9B-CCB69C132A4A}"/>
          </ac:picMkLst>
        </pc:picChg>
      </pc:sldChg>
    </pc:docChg>
  </pc:docChgLst>
  <pc:docChgLst>
    <pc:chgData clId="Web-{F58A78A6-5EB9-49DE-9853-B1C60F9DFA8D}"/>
    <pc:docChg chg="addSld modSld">
      <pc:chgData name="" userId="" providerId="" clId="Web-{F58A78A6-5EB9-49DE-9853-B1C60F9DFA8D}" dt="2018-07-23T13:42:44.545" v="36" actId="1076"/>
      <pc:docMkLst>
        <pc:docMk/>
      </pc:docMkLst>
      <pc:sldChg chg="addSp delSp modSp add replId">
        <pc:chgData name="" userId="" providerId="" clId="Web-{F58A78A6-5EB9-49DE-9853-B1C60F9DFA8D}" dt="2018-07-23T13:40:54.885" v="18" actId="20577"/>
        <pc:sldMkLst>
          <pc:docMk/>
          <pc:sldMk cId="1484073066" sldId="748"/>
        </pc:sldMkLst>
        <pc:spChg chg="mod">
          <ac:chgData name="" userId="" providerId="" clId="Web-{F58A78A6-5EB9-49DE-9853-B1C60F9DFA8D}" dt="2018-07-23T13:40:54.885" v="18" actId="20577"/>
          <ac:spMkLst>
            <pc:docMk/>
            <pc:sldMk cId="1484073066" sldId="748"/>
            <ac:spMk id="2" creationId="{00000000-0000-0000-0000-000000000000}"/>
          </ac:spMkLst>
        </pc:spChg>
        <pc:spChg chg="del mod">
          <ac:chgData name="" userId="" providerId="" clId="Web-{F58A78A6-5EB9-49DE-9853-B1C60F9DFA8D}" dt="2018-07-23T13:40:06.493" v="11"/>
          <ac:spMkLst>
            <pc:docMk/>
            <pc:sldMk cId="1484073066" sldId="748"/>
            <ac:spMk id="4" creationId="{00000000-0000-0000-0000-000000000000}"/>
          </ac:spMkLst>
        </pc:spChg>
        <pc:spChg chg="add del mod">
          <ac:chgData name="" userId="" providerId="" clId="Web-{F58A78A6-5EB9-49DE-9853-B1C60F9DFA8D}" dt="2018-07-23T13:40:28.166" v="12"/>
          <ac:spMkLst>
            <pc:docMk/>
            <pc:sldMk cId="1484073066" sldId="748"/>
            <ac:spMk id="5" creationId="{831010CB-0FEA-4AA6-9C7F-E53B0D420C38}"/>
          </ac:spMkLst>
        </pc:spChg>
        <pc:picChg chg="add mod">
          <ac:chgData name="" userId="" providerId="" clId="Web-{F58A78A6-5EB9-49DE-9853-B1C60F9DFA8D}" dt="2018-07-23T13:40:37.510" v="15" actId="14100"/>
          <ac:picMkLst>
            <pc:docMk/>
            <pc:sldMk cId="1484073066" sldId="748"/>
            <ac:picMk id="6" creationId="{C03426EE-23C6-4F5C-B2A3-B8D568479355}"/>
          </ac:picMkLst>
        </pc:picChg>
      </pc:sldChg>
      <pc:sldChg chg="addSp delSp modSp add replId">
        <pc:chgData name="" userId="" providerId="" clId="Web-{F58A78A6-5EB9-49DE-9853-B1C60F9DFA8D}" dt="2018-07-23T13:41:44.778" v="27" actId="14100"/>
        <pc:sldMkLst>
          <pc:docMk/>
          <pc:sldMk cId="1138899263" sldId="749"/>
        </pc:sldMkLst>
        <pc:spChg chg="mod">
          <ac:chgData name="" userId="" providerId="" clId="Web-{F58A78A6-5EB9-49DE-9853-B1C60F9DFA8D}" dt="2018-07-23T13:41:15.042" v="21" actId="20577"/>
          <ac:spMkLst>
            <pc:docMk/>
            <pc:sldMk cId="1138899263" sldId="749"/>
            <ac:spMk id="2" creationId="{00000000-0000-0000-0000-000000000000}"/>
          </ac:spMkLst>
        </pc:spChg>
        <pc:spChg chg="del">
          <ac:chgData name="" userId="" providerId="" clId="Web-{F58A78A6-5EB9-49DE-9853-B1C60F9DFA8D}" dt="2018-07-23T13:41:35.215" v="24"/>
          <ac:spMkLst>
            <pc:docMk/>
            <pc:sldMk cId="1138899263" sldId="749"/>
            <ac:spMk id="4" creationId="{00000000-0000-0000-0000-000000000000}"/>
          </ac:spMkLst>
        </pc:spChg>
        <pc:spChg chg="add del mod">
          <ac:chgData name="" userId="" providerId="" clId="Web-{F58A78A6-5EB9-49DE-9853-B1C60F9DFA8D}" dt="2018-07-23T13:41:36.215" v="25"/>
          <ac:spMkLst>
            <pc:docMk/>
            <pc:sldMk cId="1138899263" sldId="749"/>
            <ac:spMk id="5" creationId="{0B870B36-FF46-4CAA-9D05-B087DC906DE5}"/>
          </ac:spMkLst>
        </pc:spChg>
        <pc:picChg chg="add mod ord">
          <ac:chgData name="" userId="" providerId="" clId="Web-{F58A78A6-5EB9-49DE-9853-B1C60F9DFA8D}" dt="2018-07-23T13:41:44.778" v="27" actId="14100"/>
          <ac:picMkLst>
            <pc:docMk/>
            <pc:sldMk cId="1138899263" sldId="749"/>
            <ac:picMk id="6" creationId="{41193F80-D7EB-43D1-812F-F022E298EADE}"/>
          </ac:picMkLst>
        </pc:picChg>
      </pc:sldChg>
      <pc:sldChg chg="addSp delSp modSp add replId">
        <pc:chgData name="" userId="" providerId="" clId="Web-{F58A78A6-5EB9-49DE-9853-B1C60F9DFA8D}" dt="2018-07-23T13:42:44.545" v="36" actId="1076"/>
        <pc:sldMkLst>
          <pc:docMk/>
          <pc:sldMk cId="3687396167" sldId="750"/>
        </pc:sldMkLst>
        <pc:spChg chg="mod">
          <ac:chgData name="" userId="" providerId="" clId="Web-{F58A78A6-5EB9-49DE-9853-B1C60F9DFA8D}" dt="2018-07-23T13:42:01.653" v="28" actId="20577"/>
          <ac:spMkLst>
            <pc:docMk/>
            <pc:sldMk cId="3687396167" sldId="750"/>
            <ac:spMk id="2" creationId="{00000000-0000-0000-0000-000000000000}"/>
          </ac:spMkLst>
        </pc:spChg>
        <pc:spChg chg="del">
          <ac:chgData name="" userId="" providerId="" clId="Web-{F58A78A6-5EB9-49DE-9853-B1C60F9DFA8D}" dt="2018-07-23T13:42:13.732" v="31"/>
          <ac:spMkLst>
            <pc:docMk/>
            <pc:sldMk cId="3687396167" sldId="750"/>
            <ac:spMk id="4" creationId="{00000000-0000-0000-0000-000000000000}"/>
          </ac:spMkLst>
        </pc:spChg>
        <pc:spChg chg="add del mod">
          <ac:chgData name="" userId="" providerId="" clId="Web-{F58A78A6-5EB9-49DE-9853-B1C60F9DFA8D}" dt="2018-07-23T13:42:14.685" v="32"/>
          <ac:spMkLst>
            <pc:docMk/>
            <pc:sldMk cId="3687396167" sldId="750"/>
            <ac:spMk id="5" creationId="{F5AF0827-AFCE-4703-A954-766CC5D5F989}"/>
          </ac:spMkLst>
        </pc:spChg>
        <pc:picChg chg="add mod ord">
          <ac:chgData name="" userId="" providerId="" clId="Web-{F58A78A6-5EB9-49DE-9853-B1C60F9DFA8D}" dt="2018-07-23T13:42:44.545" v="36" actId="1076"/>
          <ac:picMkLst>
            <pc:docMk/>
            <pc:sldMk cId="3687396167" sldId="750"/>
            <ac:picMk id="6" creationId="{ED0884B6-5D6F-4C43-8268-271F1989DFCA}"/>
          </ac:picMkLst>
        </pc:picChg>
      </pc:sldChg>
    </pc:docChg>
  </pc:docChgLst>
  <pc:docChgLst>
    <pc:chgData clId="Web-{BBE03090-C492-4E23-876E-99398AAB329C}"/>
    <pc:docChg chg="modSld">
      <pc:chgData name="" userId="" providerId="" clId="Web-{BBE03090-C492-4E23-876E-99398AAB329C}" dt="2019-04-09T14:37:00.777" v="85" actId="1076"/>
      <pc:docMkLst>
        <pc:docMk/>
      </pc:docMkLst>
      <pc:sldChg chg="addSp delSp modSp">
        <pc:chgData name="" userId="" providerId="" clId="Web-{BBE03090-C492-4E23-876E-99398AAB329C}" dt="2019-04-09T14:37:00.777" v="85" actId="1076"/>
        <pc:sldMkLst>
          <pc:docMk/>
          <pc:sldMk cId="4058523209" sldId="905"/>
        </pc:sldMkLst>
        <pc:spChg chg="add mod">
          <ac:chgData name="" userId="" providerId="" clId="Web-{BBE03090-C492-4E23-876E-99398AAB329C}" dt="2019-04-09T14:33:11.948" v="47" actId="688"/>
          <ac:spMkLst>
            <pc:docMk/>
            <pc:sldMk cId="4058523209" sldId="905"/>
            <ac:spMk id="2" creationId="{1D3F9DE5-950D-4C65-8258-E2ABA70981EA}"/>
          </ac:spMkLst>
        </pc:spChg>
        <pc:spChg chg="mod">
          <ac:chgData name="" userId="" providerId="" clId="Web-{BBE03090-C492-4E23-876E-99398AAB329C}" dt="2019-04-09T14:32:28.120" v="36" actId="1076"/>
          <ac:spMkLst>
            <pc:docMk/>
            <pc:sldMk cId="4058523209" sldId="905"/>
            <ac:spMk id="17" creationId="{E039798F-2B40-410F-8B36-FB505AFE3A2A}"/>
          </ac:spMkLst>
        </pc:spChg>
        <pc:spChg chg="mod">
          <ac:chgData name="" userId="" providerId="" clId="Web-{BBE03090-C492-4E23-876E-99398AAB329C}" dt="2019-04-09T14:32:46.183" v="41" actId="1076"/>
          <ac:spMkLst>
            <pc:docMk/>
            <pc:sldMk cId="4058523209" sldId="905"/>
            <ac:spMk id="18" creationId="{66E60BAD-6C4F-43C3-A9D4-AF22E9E039D8}"/>
          </ac:spMkLst>
        </pc:spChg>
        <pc:spChg chg="mod">
          <ac:chgData name="" userId="" providerId="" clId="Web-{BBE03090-C492-4E23-876E-99398AAB329C}" dt="2019-04-09T14:32:50.214" v="42" actId="1076"/>
          <ac:spMkLst>
            <pc:docMk/>
            <pc:sldMk cId="4058523209" sldId="905"/>
            <ac:spMk id="19" creationId="{DF9E0C6C-739B-4769-BCF1-6115FD90F4B0}"/>
          </ac:spMkLst>
        </pc:spChg>
        <pc:spChg chg="mod">
          <ac:chgData name="" userId="" providerId="" clId="Web-{BBE03090-C492-4E23-876E-99398AAB329C}" dt="2019-04-09T14:32:33.183" v="38" actId="1076"/>
          <ac:spMkLst>
            <pc:docMk/>
            <pc:sldMk cId="4058523209" sldId="905"/>
            <ac:spMk id="20" creationId="{531EC21A-4B35-48CE-9CEF-50C12EAEA595}"/>
          </ac:spMkLst>
        </pc:spChg>
        <pc:spChg chg="mod">
          <ac:chgData name="" userId="" providerId="" clId="Web-{BBE03090-C492-4E23-876E-99398AAB329C}" dt="2019-04-09T14:31:46.620" v="24" actId="1076"/>
          <ac:spMkLst>
            <pc:docMk/>
            <pc:sldMk cId="4058523209" sldId="905"/>
            <ac:spMk id="21" creationId="{2F5C9AA6-7D14-4667-B3DB-89B2191AC916}"/>
          </ac:spMkLst>
        </pc:spChg>
        <pc:spChg chg="mod">
          <ac:chgData name="" userId="" providerId="" clId="Web-{BBE03090-C492-4E23-876E-99398AAB329C}" dt="2019-04-09T14:37:00.777" v="85" actId="1076"/>
          <ac:spMkLst>
            <pc:docMk/>
            <pc:sldMk cId="4058523209" sldId="905"/>
            <ac:spMk id="28" creationId="{A06CD8E3-E379-413A-A810-77DD9E7F59BB}"/>
          </ac:spMkLst>
        </pc:spChg>
        <pc:spChg chg="mod">
          <ac:chgData name="" userId="" providerId="" clId="Web-{BBE03090-C492-4E23-876E-99398AAB329C}" dt="2019-04-09T14:33:38.011" v="50" actId="1076"/>
          <ac:spMkLst>
            <pc:docMk/>
            <pc:sldMk cId="4058523209" sldId="905"/>
            <ac:spMk id="30" creationId="{D796C03E-9332-4F1C-A620-B9F8EAE219FB}"/>
          </ac:spMkLst>
        </pc:spChg>
        <pc:spChg chg="mod">
          <ac:chgData name="" userId="" providerId="" clId="Web-{BBE03090-C492-4E23-876E-99398AAB329C}" dt="2019-04-09T14:34:35.902" v="65" actId="1076"/>
          <ac:spMkLst>
            <pc:docMk/>
            <pc:sldMk cId="4058523209" sldId="905"/>
            <ac:spMk id="31" creationId="{F23EB4BF-228E-4B2C-8DCD-D563A75CB5E9}"/>
          </ac:spMkLst>
        </pc:spChg>
        <pc:spChg chg="mod">
          <ac:chgData name="" userId="" providerId="" clId="Web-{BBE03090-C492-4E23-876E-99398AAB329C}" dt="2019-04-09T14:34:09.152" v="59" actId="1076"/>
          <ac:spMkLst>
            <pc:docMk/>
            <pc:sldMk cId="4058523209" sldId="905"/>
            <ac:spMk id="32" creationId="{B7B80C57-3841-4082-98B8-F8E0B422D269}"/>
          </ac:spMkLst>
        </pc:spChg>
        <pc:spChg chg="mod">
          <ac:chgData name="" userId="" providerId="" clId="Web-{BBE03090-C492-4E23-876E-99398AAB329C}" dt="2019-04-09T14:34:44.527" v="67" actId="1076"/>
          <ac:spMkLst>
            <pc:docMk/>
            <pc:sldMk cId="4058523209" sldId="905"/>
            <ac:spMk id="33" creationId="{AF5033B7-7FCC-4AE3-B322-75DAA3A93DB0}"/>
          </ac:spMkLst>
        </pc:spChg>
        <pc:spChg chg="mod">
          <ac:chgData name="" userId="" providerId="" clId="Web-{BBE03090-C492-4E23-876E-99398AAB329C}" dt="2019-04-09T14:34:18.949" v="61" actId="1076"/>
          <ac:spMkLst>
            <pc:docMk/>
            <pc:sldMk cId="4058523209" sldId="905"/>
            <ac:spMk id="34" creationId="{334DFA87-E627-4501-9B15-3279F8F7B667}"/>
          </ac:spMkLst>
        </pc:spChg>
        <pc:spChg chg="mod">
          <ac:chgData name="" userId="" providerId="" clId="Web-{BBE03090-C492-4E23-876E-99398AAB329C}" dt="2019-04-09T14:34:23.042" v="62" actId="1076"/>
          <ac:spMkLst>
            <pc:docMk/>
            <pc:sldMk cId="4058523209" sldId="905"/>
            <ac:spMk id="35" creationId="{EB91D8B3-A9DF-4EC6-8416-F7B76CE1F3A0}"/>
          </ac:spMkLst>
        </pc:spChg>
        <pc:spChg chg="add mod">
          <ac:chgData name="" userId="" providerId="" clId="Web-{BBE03090-C492-4E23-876E-99398AAB329C}" dt="2019-04-09T14:36:18.480" v="78" actId="14100"/>
          <ac:spMkLst>
            <pc:docMk/>
            <pc:sldMk cId="4058523209" sldId="905"/>
            <ac:spMk id="55" creationId="{8F8C2447-CDF7-4E40-A897-7E3F8C218B36}"/>
          </ac:spMkLst>
        </pc:spChg>
        <pc:spChg chg="mod">
          <ac:chgData name="" userId="" providerId="" clId="Web-{BBE03090-C492-4E23-876E-99398AAB329C}" dt="2019-04-09T14:36:54.137" v="84" actId="1076"/>
          <ac:spMkLst>
            <pc:docMk/>
            <pc:sldMk cId="4058523209" sldId="905"/>
            <ac:spMk id="66" creationId="{001F282B-8491-4286-B4D9-F2F9E29515A0}"/>
          </ac:spMkLst>
        </pc:spChg>
        <pc:spChg chg="mod">
          <ac:chgData name="" userId="" providerId="" clId="Web-{BBE03090-C492-4E23-876E-99398AAB329C}" dt="2019-04-09T14:34:39.355" v="66" actId="1076"/>
          <ac:spMkLst>
            <pc:docMk/>
            <pc:sldMk cId="4058523209" sldId="905"/>
            <ac:spMk id="68" creationId="{9A3D16CC-5DB2-48E1-B86E-0FC3ADE2162A}"/>
          </ac:spMkLst>
        </pc:spChg>
        <pc:cxnChg chg="mod">
          <ac:chgData name="" userId="" providerId="" clId="Web-{BBE03090-C492-4E23-876E-99398AAB329C}" dt="2019-04-09T14:36:29.433" v="80" actId="14100"/>
          <ac:cxnSpMkLst>
            <pc:docMk/>
            <pc:sldMk cId="4058523209" sldId="905"/>
            <ac:cxnSpMk id="43" creationId="{CCAC5B9F-1D84-4AA1-8FED-C56B60302625}"/>
          </ac:cxnSpMkLst>
        </pc:cxnChg>
        <pc:cxnChg chg="mod">
          <ac:chgData name="" userId="" providerId="" clId="Web-{BBE03090-C492-4E23-876E-99398AAB329C}" dt="2019-04-09T14:36:41.011" v="82" actId="14100"/>
          <ac:cxnSpMkLst>
            <pc:docMk/>
            <pc:sldMk cId="4058523209" sldId="905"/>
            <ac:cxnSpMk id="44" creationId="{DC5B7E7E-782B-4AC4-866C-35D9872D56C6}"/>
          </ac:cxnSpMkLst>
        </pc:cxnChg>
        <pc:cxnChg chg="mod">
          <ac:chgData name="" userId="" providerId="" clId="Web-{BBE03090-C492-4E23-876E-99398AAB329C}" dt="2019-04-09T14:32:36.198" v="39" actId="14100"/>
          <ac:cxnSpMkLst>
            <pc:docMk/>
            <pc:sldMk cId="4058523209" sldId="905"/>
            <ac:cxnSpMk id="50" creationId="{02C1CA99-11BA-4520-8DAB-B985B73A562B}"/>
          </ac:cxnSpMkLst>
        </pc:cxnChg>
        <pc:cxnChg chg="mod">
          <ac:chgData name="" userId="" providerId="" clId="Web-{BBE03090-C492-4E23-876E-99398AAB329C}" dt="2019-04-09T14:32:30.261" v="37" actId="14100"/>
          <ac:cxnSpMkLst>
            <pc:docMk/>
            <pc:sldMk cId="4058523209" sldId="905"/>
            <ac:cxnSpMk id="51" creationId="{3FE39AD2-ED74-4765-9359-3A6DBBF170C5}"/>
          </ac:cxnSpMkLst>
        </pc:cxnChg>
        <pc:cxnChg chg="mod">
          <ac:chgData name="" userId="" providerId="" clId="Web-{BBE03090-C492-4E23-876E-99398AAB329C}" dt="2019-04-09T14:33:18.105" v="49" actId="14100"/>
          <ac:cxnSpMkLst>
            <pc:docMk/>
            <pc:sldMk cId="4058523209" sldId="905"/>
            <ac:cxnSpMk id="52" creationId="{5C7EE4DE-A292-4252-9B46-A701CC473B38}"/>
          </ac:cxnSpMkLst>
        </pc:cxnChg>
        <pc:cxnChg chg="del mod">
          <ac:chgData name="" userId="" providerId="" clId="Web-{BBE03090-C492-4E23-876E-99398AAB329C}" dt="2019-04-09T14:32:37.355" v="40"/>
          <ac:cxnSpMkLst>
            <pc:docMk/>
            <pc:sldMk cId="4058523209" sldId="905"/>
            <ac:cxnSpMk id="53" creationId="{650E3242-32F3-4519-A3F8-B420432A617B}"/>
          </ac:cxnSpMkLst>
        </pc:cxnChg>
        <pc:cxnChg chg="mod">
          <ac:chgData name="" userId="" providerId="" clId="Web-{BBE03090-C492-4E23-876E-99398AAB329C}" dt="2019-04-09T14:33:14.105" v="48" actId="14100"/>
          <ac:cxnSpMkLst>
            <pc:docMk/>
            <pc:sldMk cId="4058523209" sldId="905"/>
            <ac:cxnSpMk id="54" creationId="{5152FD0A-375D-42CD-8A3F-962C3EA47E92}"/>
          </ac:cxnSpMkLst>
        </pc:cxnChg>
        <pc:cxnChg chg="mod">
          <ac:chgData name="" userId="" providerId="" clId="Web-{BBE03090-C492-4E23-876E-99398AAB329C}" dt="2019-04-09T14:35:43.996" v="72" actId="14100"/>
          <ac:cxnSpMkLst>
            <pc:docMk/>
            <pc:sldMk cId="4058523209" sldId="905"/>
            <ac:cxnSpMk id="71" creationId="{9BB1BF71-4974-4FB8-8B1E-E6E15A4620D9}"/>
          </ac:cxnSpMkLst>
        </pc:cxnChg>
      </pc:sldChg>
    </pc:docChg>
  </pc:docChgLst>
  <pc:docChgLst>
    <pc:chgData clId="Web-{E8CFB10E-CBF8-4D5C-95CF-4F5B7F87328C}"/>
    <pc:docChg chg="addSld modSld sldOrd">
      <pc:chgData name="" userId="" providerId="" clId="Web-{E8CFB10E-CBF8-4D5C-95CF-4F5B7F87328C}" dt="2018-07-23T20:23:22.151" v="155" actId="20577"/>
      <pc:docMkLst>
        <pc:docMk/>
      </pc:docMkLst>
      <pc:sldChg chg="modSp">
        <pc:chgData name="" userId="" providerId="" clId="Web-{E8CFB10E-CBF8-4D5C-95CF-4F5B7F87328C}" dt="2018-07-23T20:17:11.874" v="5" actId="20577"/>
        <pc:sldMkLst>
          <pc:docMk/>
          <pc:sldMk cId="1274490952" sldId="643"/>
        </pc:sldMkLst>
        <pc:spChg chg="mod">
          <ac:chgData name="" userId="" providerId="" clId="Web-{E8CFB10E-CBF8-4D5C-95CF-4F5B7F87328C}" dt="2018-07-23T20:17:11.874" v="5" actId="20577"/>
          <ac:spMkLst>
            <pc:docMk/>
            <pc:sldMk cId="1274490952" sldId="643"/>
            <ac:spMk id="2" creationId="{00000000-0000-0000-0000-000000000000}"/>
          </ac:spMkLst>
        </pc:spChg>
      </pc:sldChg>
      <pc:sldChg chg="modSp">
        <pc:chgData name="" userId="" providerId="" clId="Web-{E8CFB10E-CBF8-4D5C-95CF-4F5B7F87328C}" dt="2018-07-23T20:23:21.339" v="153" actId="20577"/>
        <pc:sldMkLst>
          <pc:docMk/>
          <pc:sldMk cId="1226024888" sldId="743"/>
        </pc:sldMkLst>
        <pc:spChg chg="mod">
          <ac:chgData name="" userId="" providerId="" clId="Web-{E8CFB10E-CBF8-4D5C-95CF-4F5B7F87328C}" dt="2018-07-23T20:23:21.339" v="153" actId="20577"/>
          <ac:spMkLst>
            <pc:docMk/>
            <pc:sldMk cId="1226024888" sldId="743"/>
            <ac:spMk id="4" creationId="{00000000-0000-0000-0000-000000000000}"/>
          </ac:spMkLst>
        </pc:spChg>
      </pc:sldChg>
      <pc:sldChg chg="modSp">
        <pc:chgData name="" userId="" providerId="" clId="Web-{E8CFB10E-CBF8-4D5C-95CF-4F5B7F87328C}" dt="2018-07-23T20:23:13.291" v="150" actId="20577"/>
        <pc:sldMkLst>
          <pc:docMk/>
          <pc:sldMk cId="1110552576" sldId="745"/>
        </pc:sldMkLst>
        <pc:spChg chg="mod">
          <ac:chgData name="" userId="" providerId="" clId="Web-{E8CFB10E-CBF8-4D5C-95CF-4F5B7F87328C}" dt="2018-07-23T20:23:13.291" v="150" actId="20577"/>
          <ac:spMkLst>
            <pc:docMk/>
            <pc:sldMk cId="1110552576" sldId="745"/>
            <ac:spMk id="4" creationId="{00000000-0000-0000-0000-000000000000}"/>
          </ac:spMkLst>
        </pc:spChg>
      </pc:sldChg>
      <pc:sldChg chg="addSp delSp modSp">
        <pc:chgData name="" userId="" providerId="" clId="Web-{E8CFB10E-CBF8-4D5C-95CF-4F5B7F87328C}" dt="2018-07-23T20:17:37.234" v="7"/>
        <pc:sldMkLst>
          <pc:docMk/>
          <pc:sldMk cId="3200032193" sldId="763"/>
        </pc:sldMkLst>
        <pc:picChg chg="add del mod">
          <ac:chgData name="" userId="" providerId="" clId="Web-{E8CFB10E-CBF8-4D5C-95CF-4F5B7F87328C}" dt="2018-07-23T20:17:37.234" v="7"/>
          <ac:picMkLst>
            <pc:docMk/>
            <pc:sldMk cId="3200032193" sldId="763"/>
            <ac:picMk id="6" creationId="{CD0B0D3B-EBB5-414E-9564-C06B1CF8F7FF}"/>
          </ac:picMkLst>
        </pc:picChg>
      </pc:sldChg>
      <pc:sldChg chg="addSp delSp modSp new">
        <pc:chgData name="" userId="" providerId="" clId="Web-{E8CFB10E-CBF8-4D5C-95CF-4F5B7F87328C}" dt="2018-07-23T20:20:50.865" v="113" actId="1076"/>
        <pc:sldMkLst>
          <pc:docMk/>
          <pc:sldMk cId="4087675376" sldId="766"/>
        </pc:sldMkLst>
        <pc:spChg chg="mod">
          <ac:chgData name="" userId="" providerId="" clId="Web-{E8CFB10E-CBF8-4D5C-95CF-4F5B7F87328C}" dt="2018-07-23T20:20:50.865" v="113" actId="1076"/>
          <ac:spMkLst>
            <pc:docMk/>
            <pc:sldMk cId="4087675376" sldId="766"/>
            <ac:spMk id="2" creationId="{2C78F2AF-CDE4-4E69-8400-34648C332406}"/>
          </ac:spMkLst>
        </pc:spChg>
        <pc:spChg chg="del">
          <ac:chgData name="" userId="" providerId="" clId="Web-{E8CFB10E-CBF8-4D5C-95CF-4F5B7F87328C}" dt="2018-07-23T20:17:59.313" v="9"/>
          <ac:spMkLst>
            <pc:docMk/>
            <pc:sldMk cId="4087675376" sldId="766"/>
            <ac:spMk id="3" creationId="{18164195-5663-4675-A29A-118746D5E666}"/>
          </ac:spMkLst>
        </pc:spChg>
        <pc:graphicFrameChg chg="add mod ord modGraphic">
          <ac:chgData name="" userId="" providerId="" clId="Web-{E8CFB10E-CBF8-4D5C-95CF-4F5B7F87328C}" dt="2018-07-23T20:20:49.834" v="112"/>
          <ac:graphicFrameMkLst>
            <pc:docMk/>
            <pc:sldMk cId="4087675376" sldId="766"/>
            <ac:graphicFrameMk id="5" creationId="{1BA4638B-6221-4BD1-BB48-EA2667377983}"/>
          </ac:graphicFrameMkLst>
        </pc:graphicFrameChg>
        <pc:picChg chg="add mod">
          <ac:chgData name="" userId="" providerId="" clId="Web-{E8CFB10E-CBF8-4D5C-95CF-4F5B7F87328C}" dt="2018-07-23T20:18:17.313" v="12" actId="1076"/>
          <ac:picMkLst>
            <pc:docMk/>
            <pc:sldMk cId="4087675376" sldId="766"/>
            <ac:picMk id="6" creationId="{59478D09-7865-4103-99FE-120B53CBFFB9}"/>
          </ac:picMkLst>
        </pc:picChg>
      </pc:sldChg>
      <pc:sldChg chg="addSp delSp modSp add ord replId">
        <pc:chgData name="" userId="" providerId="" clId="Web-{E8CFB10E-CBF8-4D5C-95CF-4F5B7F87328C}" dt="2018-07-23T20:20:38.958" v="90"/>
        <pc:sldMkLst>
          <pc:docMk/>
          <pc:sldMk cId="1154780676" sldId="767"/>
        </pc:sldMkLst>
        <pc:spChg chg="mod">
          <ac:chgData name="" userId="" providerId="" clId="Web-{E8CFB10E-CBF8-4D5C-95CF-4F5B7F87328C}" dt="2018-07-23T20:18:56.377" v="48" actId="20577"/>
          <ac:spMkLst>
            <pc:docMk/>
            <pc:sldMk cId="1154780676" sldId="767"/>
            <ac:spMk id="2" creationId="{2C78F2AF-CDE4-4E69-8400-34648C332406}"/>
          </ac:spMkLst>
        </pc:spChg>
        <pc:spChg chg="add del mod">
          <ac:chgData name="" userId="" providerId="" clId="Web-{E8CFB10E-CBF8-4D5C-95CF-4F5B7F87328C}" dt="2018-07-23T20:19:16.706" v="52"/>
          <ac:spMkLst>
            <pc:docMk/>
            <pc:sldMk cId="1154780676" sldId="767"/>
            <ac:spMk id="4" creationId="{50372AA7-777B-4EA9-9E77-F56A6BE8E9B9}"/>
          </ac:spMkLst>
        </pc:spChg>
        <pc:graphicFrameChg chg="del">
          <ac:chgData name="" userId="" providerId="" clId="Web-{E8CFB10E-CBF8-4D5C-95CF-4F5B7F87328C}" dt="2018-07-23T20:19:01.658" v="51"/>
          <ac:graphicFrameMkLst>
            <pc:docMk/>
            <pc:sldMk cId="1154780676" sldId="767"/>
            <ac:graphicFrameMk id="5" creationId="{1BA4638B-6221-4BD1-BB48-EA2667377983}"/>
          </ac:graphicFrameMkLst>
        </pc:graphicFrameChg>
        <pc:graphicFrameChg chg="add mod ord modGraphic">
          <ac:chgData name="" userId="" providerId="" clId="Web-{E8CFB10E-CBF8-4D5C-95CF-4F5B7F87328C}" dt="2018-07-23T20:20:38.958" v="90"/>
          <ac:graphicFrameMkLst>
            <pc:docMk/>
            <pc:sldMk cId="1154780676" sldId="767"/>
            <ac:graphicFrameMk id="8" creationId="{29F6B6D3-E81E-4819-916D-9D3A934D5F88}"/>
          </ac:graphicFrameMkLst>
        </pc:graphicFrameChg>
        <pc:picChg chg="del">
          <ac:chgData name="" userId="" providerId="" clId="Web-{E8CFB10E-CBF8-4D5C-95CF-4F5B7F87328C}" dt="2018-07-23T20:19:22.143" v="53"/>
          <ac:picMkLst>
            <pc:docMk/>
            <pc:sldMk cId="1154780676" sldId="767"/>
            <ac:picMk id="6" creationId="{59478D09-7865-4103-99FE-120B53CBFFB9}"/>
          </ac:picMkLst>
        </pc:picChg>
      </pc:sldChg>
    </pc:docChg>
  </pc:docChgLst>
  <pc:docChgLst>
    <pc:chgData clId="Web-{60C27E71-F508-4CE9-A149-2258ABAD7CD1}"/>
    <pc:docChg chg="modSld">
      <pc:chgData name="" userId="" providerId="" clId="Web-{60C27E71-F508-4CE9-A149-2258ABAD7CD1}" dt="2018-07-23T19:59:18.105" v="99" actId="1076"/>
      <pc:docMkLst>
        <pc:docMk/>
      </pc:docMkLst>
      <pc:sldChg chg="delSp modSp">
        <pc:chgData name="" userId="" providerId="" clId="Web-{60C27E71-F508-4CE9-A149-2258ABAD7CD1}" dt="2018-07-23T19:59:18.105" v="99" actId="1076"/>
        <pc:sldMkLst>
          <pc:docMk/>
          <pc:sldMk cId="2225935249" sldId="716"/>
        </pc:sldMkLst>
        <pc:spChg chg="mod">
          <ac:chgData name="" userId="" providerId="" clId="Web-{60C27E71-F508-4CE9-A149-2258ABAD7CD1}" dt="2018-07-23T19:58:46.760" v="97" actId="20577"/>
          <ac:spMkLst>
            <pc:docMk/>
            <pc:sldMk cId="2225935249" sldId="716"/>
            <ac:spMk id="4" creationId="{00000000-0000-0000-0000-000000000000}"/>
          </ac:spMkLst>
        </pc:spChg>
        <pc:spChg chg="del mod">
          <ac:chgData name="" userId="" providerId="" clId="Web-{60C27E71-F508-4CE9-A149-2258ABAD7CD1}" dt="2018-07-23T19:58:10.259" v="93"/>
          <ac:spMkLst>
            <pc:docMk/>
            <pc:sldMk cId="2225935249" sldId="716"/>
            <ac:spMk id="8" creationId="{2F4A1B75-60C2-4044-88C7-83FF276536ED}"/>
          </ac:spMkLst>
        </pc:spChg>
        <pc:picChg chg="mod">
          <ac:chgData name="" userId="" providerId="" clId="Web-{60C27E71-F508-4CE9-A149-2258ABAD7CD1}" dt="2018-07-23T19:59:18.105" v="99" actId="1076"/>
          <ac:picMkLst>
            <pc:docMk/>
            <pc:sldMk cId="2225935249" sldId="716"/>
            <ac:picMk id="9" creationId="{FFF43A7D-84C1-49BD-9583-8FF10841E5D1}"/>
          </ac:picMkLst>
        </pc:picChg>
      </pc:sldChg>
    </pc:docChg>
  </pc:docChgLst>
  <pc:docChgLst>
    <pc:chgData clId="Web-{603711E4-0D9C-4291-A74F-7C3A16DDAD32}"/>
    <pc:docChg chg="modSld">
      <pc:chgData name="" userId="" providerId="" clId="Web-{603711E4-0D9C-4291-A74F-7C3A16DDAD32}" dt="2018-12-11T15:37:01.111" v="165" actId="20577"/>
      <pc:docMkLst>
        <pc:docMk/>
      </pc:docMkLst>
      <pc:sldChg chg="modSp">
        <pc:chgData name="" userId="" providerId="" clId="Web-{603711E4-0D9C-4291-A74F-7C3A16DDAD32}" dt="2018-12-11T15:37:01.095" v="164" actId="20577"/>
        <pc:sldMkLst>
          <pc:docMk/>
          <pc:sldMk cId="652947138" sldId="759"/>
        </pc:sldMkLst>
        <pc:spChg chg="mod">
          <ac:chgData name="" userId="" providerId="" clId="Web-{603711E4-0D9C-4291-A74F-7C3A16DDAD32}" dt="2018-12-11T15:37:01.095" v="164" actId="20577"/>
          <ac:spMkLst>
            <pc:docMk/>
            <pc:sldMk cId="652947138" sldId="759"/>
            <ac:spMk id="5" creationId="{00000000-0000-0000-0000-000000000000}"/>
          </ac:spMkLst>
        </pc:spChg>
      </pc:sldChg>
    </pc:docChg>
  </pc:docChgLst>
  <pc:docChgLst>
    <pc:chgData clId="Web-{E1422B6C-A3E8-44D8-817D-39C9EB9B7B55}"/>
    <pc:docChg chg="modSld">
      <pc:chgData name="" userId="" providerId="" clId="Web-{E1422B6C-A3E8-44D8-817D-39C9EB9B7B55}" dt="2019-04-08T19:37:22.961" v="1"/>
      <pc:docMkLst>
        <pc:docMk/>
      </pc:docMkLst>
      <pc:sldChg chg="modSp">
        <pc:chgData name="" userId="" providerId="" clId="Web-{E1422B6C-A3E8-44D8-817D-39C9EB9B7B55}" dt="2019-04-08T19:37:22.961" v="1"/>
        <pc:sldMkLst>
          <pc:docMk/>
          <pc:sldMk cId="4159673099" sldId="867"/>
        </pc:sldMkLst>
        <pc:graphicFrameChg chg="mod modGraphic">
          <ac:chgData name="" userId="" providerId="" clId="Web-{E1422B6C-A3E8-44D8-817D-39C9EB9B7B55}" dt="2019-04-08T19:37:22.961" v="1"/>
          <ac:graphicFrameMkLst>
            <pc:docMk/>
            <pc:sldMk cId="4159673099" sldId="867"/>
            <ac:graphicFrameMk id="7" creationId="{7F1BDCC7-DC23-424E-BDCD-47916919DF5B}"/>
          </ac:graphicFrameMkLst>
        </pc:graphicFrameChg>
      </pc:sldChg>
    </pc:docChg>
  </pc:docChgLst>
  <pc:docChgLst>
    <pc:chgData clId="Web-{0B7EF129-D7F0-4413-BD14-AE4924B59382}"/>
    <pc:docChg chg="addSld modSld">
      <pc:chgData name="" userId="" providerId="" clId="Web-{0B7EF129-D7F0-4413-BD14-AE4924B59382}" dt="2019-04-05T16:07:25.836" v="249" actId="1076"/>
      <pc:docMkLst>
        <pc:docMk/>
      </pc:docMkLst>
      <pc:sldChg chg="addSp delSp modSp new">
        <pc:chgData name="" userId="" providerId="" clId="Web-{0B7EF129-D7F0-4413-BD14-AE4924B59382}" dt="2019-04-05T15:58:28.819" v="80" actId="1076"/>
        <pc:sldMkLst>
          <pc:docMk/>
          <pc:sldMk cId="2771446253" sldId="857"/>
        </pc:sldMkLst>
        <pc:spChg chg="mod">
          <ac:chgData name="" userId="" providerId="" clId="Web-{0B7EF129-D7F0-4413-BD14-AE4924B59382}" dt="2019-04-05T15:57:29.632" v="12" actId="14100"/>
          <ac:spMkLst>
            <pc:docMk/>
            <pc:sldMk cId="2771446253" sldId="857"/>
            <ac:spMk id="2" creationId="{B5793292-BB93-4AC0-9D28-30ED710B80D7}"/>
          </ac:spMkLst>
        </pc:spChg>
        <pc:spChg chg="del">
          <ac:chgData name="" userId="" providerId="" clId="Web-{0B7EF129-D7F0-4413-BD14-AE4924B59382}" dt="2019-04-05T15:56:54.804" v="1"/>
          <ac:spMkLst>
            <pc:docMk/>
            <pc:sldMk cId="2771446253" sldId="857"/>
            <ac:spMk id="3" creationId="{C1FF5E91-3F66-45E0-AC20-0ABE25F53372}"/>
          </ac:spMkLst>
        </pc:spChg>
        <pc:spChg chg="add mod">
          <ac:chgData name="" userId="" providerId="" clId="Web-{0B7EF129-D7F0-4413-BD14-AE4924B59382}" dt="2019-04-05T15:58:28.819" v="80" actId="1076"/>
          <ac:spMkLst>
            <pc:docMk/>
            <pc:sldMk cId="2771446253" sldId="857"/>
            <ac:spMk id="7" creationId="{58E652AF-B16F-4A53-9379-AC95C1645CAF}"/>
          </ac:spMkLst>
        </pc:spChg>
        <pc:picChg chg="add mod">
          <ac:chgData name="" userId="" providerId="" clId="Web-{0B7EF129-D7F0-4413-BD14-AE4924B59382}" dt="2019-04-05T15:57:15.554" v="7" actId="1076"/>
          <ac:picMkLst>
            <pc:docMk/>
            <pc:sldMk cId="2771446253" sldId="857"/>
            <ac:picMk id="4" creationId="{83B7B6F1-508C-4D86-9348-43F519894C1B}"/>
          </ac:picMkLst>
        </pc:picChg>
      </pc:sldChg>
      <pc:sldChg chg="addSp delSp modSp add replId">
        <pc:chgData name="" userId="" providerId="" clId="Web-{0B7EF129-D7F0-4413-BD14-AE4924B59382}" dt="2019-04-05T16:07:25.836" v="249" actId="1076"/>
        <pc:sldMkLst>
          <pc:docMk/>
          <pc:sldMk cId="3594782444" sldId="858"/>
        </pc:sldMkLst>
        <pc:spChg chg="mod">
          <ac:chgData name="" userId="" providerId="" clId="Web-{0B7EF129-D7F0-4413-BD14-AE4924B59382}" dt="2019-04-05T16:01:36.054" v="119" actId="20577"/>
          <ac:spMkLst>
            <pc:docMk/>
            <pc:sldMk cId="3594782444" sldId="858"/>
            <ac:spMk id="7" creationId="{58E652AF-B16F-4A53-9379-AC95C1645CAF}"/>
          </ac:spMkLst>
        </pc:spChg>
        <pc:spChg chg="add">
          <ac:chgData name="" userId="" providerId="" clId="Web-{0B7EF129-D7F0-4413-BD14-AE4924B59382}" dt="2019-04-05T16:03:48.617" v="131"/>
          <ac:spMkLst>
            <pc:docMk/>
            <pc:sldMk cId="3594782444" sldId="858"/>
            <ac:spMk id="15" creationId="{45AE280B-A93B-44A0-A809-9292B921F76A}"/>
          </ac:spMkLst>
        </pc:spChg>
        <pc:spChg chg="add mod">
          <ac:chgData name="" userId="" providerId="" clId="Web-{0B7EF129-D7F0-4413-BD14-AE4924B59382}" dt="2019-04-05T16:04:24.414" v="149" actId="1076"/>
          <ac:spMkLst>
            <pc:docMk/>
            <pc:sldMk cId="3594782444" sldId="858"/>
            <ac:spMk id="16" creationId="{8E0D993D-D749-4629-9268-8E9FF5D7D42B}"/>
          </ac:spMkLst>
        </pc:spChg>
        <pc:spChg chg="add mod">
          <ac:chgData name="" userId="" providerId="" clId="Web-{0B7EF129-D7F0-4413-BD14-AE4924B59382}" dt="2019-04-05T16:07:25.836" v="249" actId="1076"/>
          <ac:spMkLst>
            <pc:docMk/>
            <pc:sldMk cId="3594782444" sldId="858"/>
            <ac:spMk id="17" creationId="{14FDC651-D9BC-4445-AAFE-1F4A2DDB268A}"/>
          </ac:spMkLst>
        </pc:spChg>
        <pc:spChg chg="add mod">
          <ac:chgData name="" userId="" providerId="" clId="Web-{0B7EF129-D7F0-4413-BD14-AE4924B59382}" dt="2019-04-05T16:07:08.305" v="245" actId="1076"/>
          <ac:spMkLst>
            <pc:docMk/>
            <pc:sldMk cId="3594782444" sldId="858"/>
            <ac:spMk id="18" creationId="{0FDE6481-B801-4D86-9A8A-A381CBBB393F}"/>
          </ac:spMkLst>
        </pc:spChg>
        <pc:picChg chg="add mod">
          <ac:chgData name="" userId="" providerId="" clId="Web-{0B7EF129-D7F0-4413-BD14-AE4924B59382}" dt="2019-04-05T16:01:09.979" v="98" actId="1076"/>
          <ac:picMkLst>
            <pc:docMk/>
            <pc:sldMk cId="3594782444" sldId="858"/>
            <ac:picMk id="3" creationId="{86030F96-3CA6-4D6E-8E86-F028FCEFED95}"/>
          </ac:picMkLst>
        </pc:picChg>
        <pc:picChg chg="del">
          <ac:chgData name="" userId="" providerId="" clId="Web-{0B7EF129-D7F0-4413-BD14-AE4924B59382}" dt="2019-04-05T15:59:34.351" v="82"/>
          <ac:picMkLst>
            <pc:docMk/>
            <pc:sldMk cId="3594782444" sldId="858"/>
            <ac:picMk id="4" creationId="{83B7B6F1-508C-4D86-9348-43F519894C1B}"/>
          </ac:picMkLst>
        </pc:picChg>
        <pc:picChg chg="add del mod">
          <ac:chgData name="" userId="" providerId="" clId="Web-{0B7EF129-D7F0-4413-BD14-AE4924B59382}" dt="2019-04-05T16:03:22.351" v="123"/>
          <ac:picMkLst>
            <pc:docMk/>
            <pc:sldMk cId="3594782444" sldId="858"/>
            <ac:picMk id="6" creationId="{0F361BE6-3EE8-42ED-A2C5-0BDEFC0CAADB}"/>
          </ac:picMkLst>
        </pc:picChg>
        <pc:picChg chg="add mod">
          <ac:chgData name="" userId="" providerId="" clId="Web-{0B7EF129-D7F0-4413-BD14-AE4924B59382}" dt="2019-04-05T16:03:27.179" v="126" actId="1076"/>
          <ac:picMkLst>
            <pc:docMk/>
            <pc:sldMk cId="3594782444" sldId="858"/>
            <ac:picMk id="9" creationId="{8E3D1505-452A-4398-A16E-0D7FD4F1C13D}"/>
          </ac:picMkLst>
        </pc:picChg>
        <pc:picChg chg="add mod">
          <ac:chgData name="" userId="" providerId="" clId="Web-{0B7EF129-D7F0-4413-BD14-AE4924B59382}" dt="2019-04-05T16:03:33.742" v="128" actId="1076"/>
          <ac:picMkLst>
            <pc:docMk/>
            <pc:sldMk cId="3594782444" sldId="858"/>
            <ac:picMk id="11" creationId="{E35D184D-3B8D-47C8-B919-527AF9B9827E}"/>
          </ac:picMkLst>
        </pc:picChg>
        <pc:picChg chg="add mod">
          <ac:chgData name="" userId="" providerId="" clId="Web-{0B7EF129-D7F0-4413-BD14-AE4924B59382}" dt="2019-04-05T16:03:43.304" v="130" actId="1076"/>
          <ac:picMkLst>
            <pc:docMk/>
            <pc:sldMk cId="3594782444" sldId="858"/>
            <ac:picMk id="13" creationId="{A7E0CAE5-D4D8-46B1-A7E0-5A3ED70A480B}"/>
          </ac:picMkLst>
        </pc:picChg>
      </pc:sldChg>
    </pc:docChg>
  </pc:docChgLst>
  <pc:docChgLst>
    <pc:chgData clId="Web-{09A55A26-6B1A-4B07-A931-27FD5F840CC5}"/>
    <pc:docChg chg="modSld">
      <pc:chgData name="" userId="" providerId="" clId="Web-{09A55A26-6B1A-4B07-A931-27FD5F840CC5}" dt="2019-04-09T16:39:41.187" v="25" actId="20577"/>
      <pc:docMkLst>
        <pc:docMk/>
      </pc:docMkLst>
      <pc:sldChg chg="modSp">
        <pc:chgData name="" userId="" providerId="" clId="Web-{09A55A26-6B1A-4B07-A931-27FD5F840CC5}" dt="2019-04-09T16:38:22.734" v="0" actId="20577"/>
        <pc:sldMkLst>
          <pc:docMk/>
          <pc:sldMk cId="1947055441" sldId="846"/>
        </pc:sldMkLst>
        <pc:spChg chg="mod">
          <ac:chgData name="" userId="" providerId="" clId="Web-{09A55A26-6B1A-4B07-A931-27FD5F840CC5}" dt="2019-04-09T16:38:22.734" v="0" actId="20577"/>
          <ac:spMkLst>
            <pc:docMk/>
            <pc:sldMk cId="1947055441" sldId="846"/>
            <ac:spMk id="3" creationId="{00000000-0000-0000-0000-000000000000}"/>
          </ac:spMkLst>
        </pc:spChg>
      </pc:sldChg>
      <pc:sldChg chg="modSp">
        <pc:chgData name="" userId="" providerId="" clId="Web-{09A55A26-6B1A-4B07-A931-27FD5F840CC5}" dt="2019-04-09T16:39:09.250" v="15" actId="20577"/>
        <pc:sldMkLst>
          <pc:docMk/>
          <pc:sldMk cId="2916489083" sldId="889"/>
        </pc:sldMkLst>
        <pc:spChg chg="mod">
          <ac:chgData name="" userId="" providerId="" clId="Web-{09A55A26-6B1A-4B07-A931-27FD5F840CC5}" dt="2019-04-09T16:39:09.250" v="15" actId="20577"/>
          <ac:spMkLst>
            <pc:docMk/>
            <pc:sldMk cId="2916489083" sldId="889"/>
            <ac:spMk id="3" creationId="{92C8D240-3DC0-453C-919C-E427E4E6F27F}"/>
          </ac:spMkLst>
        </pc:spChg>
      </pc:sldChg>
      <pc:sldChg chg="modSp">
        <pc:chgData name="" userId="" providerId="" clId="Web-{09A55A26-6B1A-4B07-A931-27FD5F840CC5}" dt="2019-04-09T16:39:29.234" v="19" actId="20577"/>
        <pc:sldMkLst>
          <pc:docMk/>
          <pc:sldMk cId="913138199" sldId="899"/>
        </pc:sldMkLst>
        <pc:spChg chg="mod">
          <ac:chgData name="" userId="" providerId="" clId="Web-{09A55A26-6B1A-4B07-A931-27FD5F840CC5}" dt="2019-04-09T16:39:29.234" v="19" actId="20577"/>
          <ac:spMkLst>
            <pc:docMk/>
            <pc:sldMk cId="913138199" sldId="899"/>
            <ac:spMk id="6" creationId="{00000000-0000-0000-0000-000000000000}"/>
          </ac:spMkLst>
        </pc:spChg>
      </pc:sldChg>
      <pc:sldChg chg="modSp">
        <pc:chgData name="" userId="" providerId="" clId="Web-{09A55A26-6B1A-4B07-A931-27FD5F840CC5}" dt="2019-04-09T16:39:41.187" v="24" actId="20577"/>
        <pc:sldMkLst>
          <pc:docMk/>
          <pc:sldMk cId="1228558892" sldId="903"/>
        </pc:sldMkLst>
        <pc:spChg chg="mod">
          <ac:chgData name="" userId="" providerId="" clId="Web-{09A55A26-6B1A-4B07-A931-27FD5F840CC5}" dt="2019-04-09T16:39:41.187" v="24" actId="20577"/>
          <ac:spMkLst>
            <pc:docMk/>
            <pc:sldMk cId="1228558892" sldId="903"/>
            <ac:spMk id="3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719" cy="465614"/>
          </a:xfrm>
          <a:prstGeom prst="rect">
            <a:avLst/>
          </a:prstGeom>
        </p:spPr>
        <p:txBody>
          <a:bodyPr vert="horz" lIns="93360" tIns="46680" rIns="93360" bIns="4668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9930" y="0"/>
            <a:ext cx="3044719" cy="465614"/>
          </a:xfrm>
          <a:prstGeom prst="rect">
            <a:avLst/>
          </a:prstGeom>
        </p:spPr>
        <p:txBody>
          <a:bodyPr vert="horz" lIns="93360" tIns="46680" rIns="93360" bIns="46680" rtlCol="0"/>
          <a:lstStyle>
            <a:lvl1pPr algn="r">
              <a:defRPr sz="1200"/>
            </a:lvl1pPr>
          </a:lstStyle>
          <a:p>
            <a:fld id="{9D880E72-C0D1-7B4E-95F7-AA2918E085BC}" type="datetimeFigureOut">
              <a:rPr lang="en-US" smtClean="0"/>
              <a:pPr/>
              <a:t>7/30/2019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5045"/>
            <a:ext cx="3044719" cy="465614"/>
          </a:xfrm>
          <a:prstGeom prst="rect">
            <a:avLst/>
          </a:prstGeom>
        </p:spPr>
        <p:txBody>
          <a:bodyPr vert="horz" lIns="93360" tIns="46680" rIns="93360" bIns="4668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9930" y="8845045"/>
            <a:ext cx="3044719" cy="465614"/>
          </a:xfrm>
          <a:prstGeom prst="rect">
            <a:avLst/>
          </a:prstGeom>
        </p:spPr>
        <p:txBody>
          <a:bodyPr vert="horz" lIns="93360" tIns="46680" rIns="93360" bIns="46680" rtlCol="0" anchor="b"/>
          <a:lstStyle>
            <a:lvl1pPr algn="r">
              <a:defRPr sz="1200"/>
            </a:lvl1pPr>
          </a:lstStyle>
          <a:p>
            <a:fld id="{25FBFBE2-5FC1-6D49-9CB1-BEBD9B36BD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7213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719" cy="465614"/>
          </a:xfrm>
          <a:prstGeom prst="rect">
            <a:avLst/>
          </a:prstGeom>
        </p:spPr>
        <p:txBody>
          <a:bodyPr vert="horz" lIns="93360" tIns="46680" rIns="93360" bIns="4668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9930" y="0"/>
            <a:ext cx="3044719" cy="465614"/>
          </a:xfrm>
          <a:prstGeom prst="rect">
            <a:avLst/>
          </a:prstGeom>
        </p:spPr>
        <p:txBody>
          <a:bodyPr vert="horz" lIns="93360" tIns="46680" rIns="93360" bIns="46680" rtlCol="0"/>
          <a:lstStyle>
            <a:lvl1pPr algn="r">
              <a:defRPr sz="1200"/>
            </a:lvl1pPr>
          </a:lstStyle>
          <a:p>
            <a:fld id="{835B1ABD-57F1-1B46-A417-3C7D1F2A85D0}" type="datetimeFigureOut">
              <a:rPr lang="en-US" smtClean="0"/>
              <a:pPr/>
              <a:t>7/30/2019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7725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60" tIns="46680" rIns="93360" bIns="4668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628" y="4423331"/>
            <a:ext cx="5621020" cy="4190524"/>
          </a:xfrm>
          <a:prstGeom prst="rect">
            <a:avLst/>
          </a:prstGeom>
        </p:spPr>
        <p:txBody>
          <a:bodyPr vert="horz" lIns="93360" tIns="46680" rIns="93360" bIns="4668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5045"/>
            <a:ext cx="3044719" cy="465614"/>
          </a:xfrm>
          <a:prstGeom prst="rect">
            <a:avLst/>
          </a:prstGeom>
        </p:spPr>
        <p:txBody>
          <a:bodyPr vert="horz" lIns="93360" tIns="46680" rIns="93360" bIns="4668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9930" y="8845045"/>
            <a:ext cx="3044719" cy="465614"/>
          </a:xfrm>
          <a:prstGeom prst="rect">
            <a:avLst/>
          </a:prstGeom>
        </p:spPr>
        <p:txBody>
          <a:bodyPr vert="horz" lIns="93360" tIns="46680" rIns="93360" bIns="46680" rtlCol="0" anchor="b"/>
          <a:lstStyle>
            <a:lvl1pPr algn="r">
              <a:defRPr sz="1200"/>
            </a:lvl1pPr>
          </a:lstStyle>
          <a:p>
            <a:fld id="{33FF746A-9A42-BC49-B5AB-F8339C12B1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9097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611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7412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4113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9402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9052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F746A-9A42-BC49-B5AB-F8339C12B1B4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0174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F746A-9A42-BC49-B5AB-F8339C12B1B4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427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F746A-9A42-BC49-B5AB-F8339C12B1B4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3418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F746A-9A42-BC49-B5AB-F8339C12B1B4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7672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F746A-9A42-BC49-B5AB-F8339C12B1B4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2743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F746A-9A42-BC49-B5AB-F8339C12B1B4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1855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1098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F746A-9A42-BC49-B5AB-F8339C12B1B4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4450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F746A-9A42-BC49-B5AB-F8339C12B1B4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6915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F746A-9A42-BC49-B5AB-F8339C12B1B4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50560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FF746A-9A42-BC49-B5AB-F8339C12B1B4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492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Marcos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6597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Julian</a:t>
            </a:r>
          </a:p>
          <a:p>
            <a:r>
              <a:rPr lang="en-US" dirty="0" smtClean="0"/>
              <a:t>Marcos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5220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</a:t>
            </a:r>
          </a:p>
        </p:txBody>
      </p:sp>
    </p:spTree>
    <p:extLst>
      <p:ext uri="{BB962C8B-B14F-4D97-AF65-F5344CB8AC3E}">
        <p14:creationId xmlns:p14="http://schemas.microsoft.com/office/powerpoint/2010/main" val="11519327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Jacob</a:t>
            </a:r>
          </a:p>
          <a:p>
            <a:r>
              <a:rPr lang="en-US" dirty="0" smtClean="0"/>
              <a:t>Julian</a:t>
            </a:r>
          </a:p>
        </p:txBody>
      </p:sp>
    </p:spTree>
    <p:extLst>
      <p:ext uri="{BB962C8B-B14F-4D97-AF65-F5344CB8AC3E}">
        <p14:creationId xmlns:p14="http://schemas.microsoft.com/office/powerpoint/2010/main" val="5787657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Jacob</a:t>
            </a:r>
          </a:p>
          <a:p>
            <a:r>
              <a:rPr lang="en-US" dirty="0" smtClean="0"/>
              <a:t>Julian</a:t>
            </a:r>
          </a:p>
        </p:txBody>
      </p:sp>
    </p:spTree>
    <p:extLst>
      <p:ext uri="{BB962C8B-B14F-4D97-AF65-F5344CB8AC3E}">
        <p14:creationId xmlns:p14="http://schemas.microsoft.com/office/powerpoint/2010/main" val="10401277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Jacob</a:t>
            </a:r>
          </a:p>
          <a:p>
            <a:r>
              <a:rPr lang="en-US" dirty="0" smtClean="0"/>
              <a:t>Julian</a:t>
            </a:r>
          </a:p>
        </p:txBody>
      </p:sp>
    </p:spTree>
    <p:extLst>
      <p:ext uri="{BB962C8B-B14F-4D97-AF65-F5344CB8AC3E}">
        <p14:creationId xmlns:p14="http://schemas.microsoft.com/office/powerpoint/2010/main" val="22038713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Jacob</a:t>
            </a:r>
          </a:p>
          <a:p>
            <a:r>
              <a:rPr lang="en-US" dirty="0" smtClean="0"/>
              <a:t>Julian</a:t>
            </a:r>
          </a:p>
        </p:txBody>
      </p:sp>
    </p:spTree>
    <p:extLst>
      <p:ext uri="{BB962C8B-B14F-4D97-AF65-F5344CB8AC3E}">
        <p14:creationId xmlns:p14="http://schemas.microsoft.com/office/powerpoint/2010/main" val="481043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23" y="5585851"/>
            <a:ext cx="1116182" cy="1116182"/>
          </a:xfrm>
          <a:prstGeom prst="rect">
            <a:avLst/>
          </a:prstGeom>
        </p:spPr>
      </p:pic>
      <p:sp>
        <p:nvSpPr>
          <p:cNvPr id="23" name="Rectangle 22"/>
          <p:cNvSpPr/>
          <p:nvPr userDrawn="1"/>
        </p:nvSpPr>
        <p:spPr>
          <a:xfrm>
            <a:off x="-6672" y="0"/>
            <a:ext cx="9150672" cy="6858000"/>
          </a:xfrm>
          <a:prstGeom prst="rect">
            <a:avLst/>
          </a:prstGeom>
          <a:solidFill>
            <a:srgbClr val="EFEEE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74" y="152400"/>
            <a:ext cx="2578426" cy="112959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6" r="67015" b="53747"/>
          <a:stretch/>
        </p:blipFill>
        <p:spPr>
          <a:xfrm>
            <a:off x="655633" y="5709159"/>
            <a:ext cx="487369" cy="696561"/>
          </a:xfrm>
          <a:prstGeom prst="rect">
            <a:avLst/>
          </a:prstGeom>
        </p:spPr>
      </p:pic>
      <p:sp>
        <p:nvSpPr>
          <p:cNvPr id="26" name="Content Placeholder 8"/>
          <p:cNvSpPr>
            <a:spLocks noGrp="1"/>
          </p:cNvSpPr>
          <p:nvPr>
            <p:ph sz="quarter" idx="10" hasCustomPrompt="1"/>
          </p:nvPr>
        </p:nvSpPr>
        <p:spPr>
          <a:xfrm>
            <a:off x="2212258" y="5830722"/>
            <a:ext cx="3893268" cy="620956"/>
          </a:xfrm>
        </p:spPr>
        <p:txBody>
          <a:bodyPr anchor="b">
            <a:noAutofit/>
          </a:bodyPr>
          <a:lstStyle>
            <a:lvl1pPr>
              <a:defRPr sz="1500">
                <a:solidFill>
                  <a:srgbClr val="A20815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Presenter’s Name</a:t>
            </a:r>
            <a:br>
              <a:rPr lang="en-US" dirty="0"/>
            </a:br>
            <a:r>
              <a:rPr lang="en-US" dirty="0"/>
              <a:t>Presenter’s Title</a:t>
            </a:r>
          </a:p>
        </p:txBody>
      </p:sp>
      <p:sp>
        <p:nvSpPr>
          <p:cNvPr id="27" name="Content Placeholder 10"/>
          <p:cNvSpPr>
            <a:spLocks noGrp="1"/>
          </p:cNvSpPr>
          <p:nvPr>
            <p:ph sz="quarter" idx="11" hasCustomPrompt="1"/>
          </p:nvPr>
        </p:nvSpPr>
        <p:spPr>
          <a:xfrm>
            <a:off x="6419850" y="5830722"/>
            <a:ext cx="2180441" cy="620957"/>
          </a:xfrm>
        </p:spPr>
        <p:txBody>
          <a:bodyPr anchor="b">
            <a:normAutofit/>
          </a:bodyPr>
          <a:lstStyle>
            <a:lvl1pPr algn="r">
              <a:defRPr sz="1500" baseline="0">
                <a:solidFill>
                  <a:srgbClr val="A20815"/>
                </a:solidFill>
              </a:defRPr>
            </a:lvl1pPr>
          </a:lstStyle>
          <a:p>
            <a:pPr lvl="0"/>
            <a:r>
              <a:rPr lang="en-US" dirty="0"/>
              <a:t>10.10.15</a:t>
            </a:r>
            <a:br>
              <a:rPr lang="en-US" dirty="0"/>
            </a:br>
            <a:r>
              <a:rPr lang="en-US" dirty="0"/>
              <a:t>Web Address</a:t>
            </a:r>
          </a:p>
        </p:txBody>
      </p:sp>
      <p:sp>
        <p:nvSpPr>
          <p:cNvPr id="28" name="Title 1"/>
          <p:cNvSpPr>
            <a:spLocks noGrp="1"/>
          </p:cNvSpPr>
          <p:nvPr>
            <p:ph type="ctrTitle" hasCustomPrompt="1"/>
          </p:nvPr>
        </p:nvSpPr>
        <p:spPr>
          <a:xfrm>
            <a:off x="95259" y="2863629"/>
            <a:ext cx="8351856" cy="989914"/>
          </a:xfrm>
        </p:spPr>
        <p:txBody>
          <a:bodyPr lIns="0" bIns="0">
            <a:noAutofit/>
          </a:bodyPr>
          <a:lstStyle>
            <a:lvl1pPr algn="l">
              <a:lnSpc>
                <a:spcPct val="90000"/>
              </a:lnSpc>
              <a:defRPr sz="6600" b="1" baseline="0">
                <a:solidFill>
                  <a:srgbClr val="E8772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Cover Slide Title</a:t>
            </a:r>
            <a:br>
              <a:rPr lang="en-US" dirty="0"/>
            </a:br>
            <a:endParaRPr lang="en-US" dirty="0"/>
          </a:p>
        </p:txBody>
      </p:sp>
      <p:sp>
        <p:nvSpPr>
          <p:cNvPr id="2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5259" y="3922962"/>
            <a:ext cx="6400800" cy="882865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400">
                <a:solidFill>
                  <a:srgbClr val="E87722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Secondary Title</a:t>
            </a:r>
          </a:p>
        </p:txBody>
      </p:sp>
    </p:spTree>
    <p:extLst>
      <p:ext uri="{BB962C8B-B14F-4D97-AF65-F5344CB8AC3E}">
        <p14:creationId xmlns:p14="http://schemas.microsoft.com/office/powerpoint/2010/main" val="1385793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able Placeholder 8"/>
          <p:cNvSpPr>
            <a:spLocks noGrp="1"/>
          </p:cNvSpPr>
          <p:nvPr>
            <p:ph type="tbl" sz="quarter" idx="24"/>
          </p:nvPr>
        </p:nvSpPr>
        <p:spPr>
          <a:xfrm>
            <a:off x="457200" y="1675181"/>
            <a:ext cx="8229600" cy="4446464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lIns="0" tIns="0" rIns="0" bIns="0" anchor="t">
            <a:normAutofit/>
          </a:bodyPr>
          <a:lstStyle>
            <a:lvl1pPr algn="l">
              <a:defRPr sz="3600">
                <a:solidFill>
                  <a:srgbClr val="A20815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Table</a:t>
            </a:r>
          </a:p>
        </p:txBody>
      </p:sp>
    </p:spTree>
    <p:extLst>
      <p:ext uri="{BB962C8B-B14F-4D97-AF65-F5344CB8AC3E}">
        <p14:creationId xmlns:p14="http://schemas.microsoft.com/office/powerpoint/2010/main" val="4195215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r Chart &amp;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1269999" y="4067527"/>
            <a:ext cx="5970422" cy="1975644"/>
          </a:xfrm>
        </p:spPr>
        <p:txBody>
          <a:bodyPr lIns="0" tIns="0" rIns="0" bIns="0">
            <a:noAutofit/>
          </a:bodyPr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 sz="1800" b="1">
                <a:solidFill>
                  <a:srgbClr val="000000"/>
                </a:solidFill>
                <a:latin typeface="Arial"/>
                <a:cs typeface="Arial"/>
              </a:defRPr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 sz="1800" b="1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─"/>
              <a:tabLst/>
              <a:defRPr sz="1800" b="1">
                <a:solidFill>
                  <a:srgbClr val="000000"/>
                </a:solidFill>
                <a:latin typeface="Arial"/>
                <a:cs typeface="Arial"/>
              </a:defRPr>
            </a:lvl3pPr>
            <a:lvl4pPr marL="1371600" indent="0">
              <a:buFontTx/>
              <a:buNone/>
              <a:defRPr sz="1500">
                <a:latin typeface="Arial"/>
                <a:cs typeface="Arial"/>
              </a:defRPr>
            </a:lvl4pPr>
            <a:lvl5pPr marL="1828800" indent="0">
              <a:buFontTx/>
              <a:buNone/>
              <a:defRPr sz="15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First</a:t>
            </a:r>
            <a:r>
              <a:rPr kumimoji="0" lang="es-UY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UY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Second</a:t>
            </a:r>
            <a:r>
              <a:rPr kumimoji="0" lang="es-UY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UY" altLang="en-US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UY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Third </a:t>
            </a:r>
            <a:r>
              <a:rPr kumimoji="0" lang="es-UY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ES" alt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" name="Chart Placeholder 6"/>
          <p:cNvSpPr>
            <a:spLocks noGrp="1"/>
          </p:cNvSpPr>
          <p:nvPr>
            <p:ph type="chart" sz="quarter" idx="23"/>
          </p:nvPr>
        </p:nvSpPr>
        <p:spPr>
          <a:xfrm>
            <a:off x="1270002" y="1417761"/>
            <a:ext cx="5970421" cy="2513135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lIns="0" tIns="0" rIns="0" bIns="0" anchor="t">
            <a:normAutofit/>
          </a:bodyPr>
          <a:lstStyle>
            <a:lvl1pPr algn="l">
              <a:defRPr sz="3600" baseline="0">
                <a:solidFill>
                  <a:srgbClr val="A20815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Bar Chart &amp; Copy 1</a:t>
            </a:r>
          </a:p>
        </p:txBody>
      </p:sp>
    </p:spTree>
    <p:extLst>
      <p:ext uri="{BB962C8B-B14F-4D97-AF65-F5344CB8AC3E}">
        <p14:creationId xmlns:p14="http://schemas.microsoft.com/office/powerpoint/2010/main" val="24805198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r Chart &amp; Cop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hart Placeholder 6"/>
          <p:cNvSpPr>
            <a:spLocks noGrp="1"/>
          </p:cNvSpPr>
          <p:nvPr>
            <p:ph type="chart" sz="quarter" idx="23"/>
          </p:nvPr>
        </p:nvSpPr>
        <p:spPr>
          <a:xfrm>
            <a:off x="4827238" y="1417759"/>
            <a:ext cx="3440462" cy="3676951"/>
          </a:xfrm>
        </p:spPr>
        <p:txBody>
          <a:bodyPr>
            <a:norm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 sz="1800"/>
            </a:lvl2pPr>
            <a:lvl3pPr marL="11430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─"/>
              <a:tabLst/>
              <a:defRPr sz="1800"/>
            </a:lvl3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Click icon to add chart</a:t>
            </a:r>
            <a:endParaRPr kumimoji="0" lang="es-ES" alt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lIns="0" tIns="0" rIns="0" bIns="0" anchor="t">
            <a:normAutofit/>
          </a:bodyPr>
          <a:lstStyle>
            <a:lvl1pPr algn="l">
              <a:defRPr sz="3600" baseline="0">
                <a:solidFill>
                  <a:srgbClr val="A20815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Bar Chart &amp; Copy 2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26" hasCustomPrompt="1"/>
          </p:nvPr>
        </p:nvSpPr>
        <p:spPr>
          <a:xfrm>
            <a:off x="850900" y="1417639"/>
            <a:ext cx="3976688" cy="4703884"/>
          </a:xfrm>
        </p:spPr>
        <p:txBody>
          <a:bodyPr>
            <a:normAutofit/>
          </a:bodyPr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 kumimoji="0" lang="es-UY" altLang="en-US" sz="1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defRPr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 sz="1800" b="1">
                <a:solidFill>
                  <a:srgbClr val="000000"/>
                </a:solidFill>
              </a:defRPr>
            </a:lvl2pPr>
            <a:lvl3pPr marL="11430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 sz="1800" b="1">
                <a:solidFill>
                  <a:srgbClr val="000000"/>
                </a:solidFill>
              </a:defRPr>
            </a:lvl3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First</a:t>
            </a:r>
            <a:r>
              <a:rPr kumimoji="0" lang="es-UY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UY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Second</a:t>
            </a:r>
            <a:r>
              <a:rPr kumimoji="0" lang="es-UY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UY" altLang="en-US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UY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Third </a:t>
            </a:r>
            <a:r>
              <a:rPr kumimoji="0" lang="es-UY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ES" alt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93945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r Chart &amp; Cop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able Placeholder 8"/>
          <p:cNvSpPr>
            <a:spLocks noGrp="1"/>
          </p:cNvSpPr>
          <p:nvPr>
            <p:ph type="tbl" sz="quarter" idx="25" hasCustomPrompt="1"/>
          </p:nvPr>
        </p:nvSpPr>
        <p:spPr>
          <a:xfrm>
            <a:off x="664364" y="1417761"/>
            <a:ext cx="3804897" cy="3676284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add chart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lIns="0" tIns="0" rIns="0" bIns="0" anchor="t">
            <a:normAutofit/>
          </a:bodyPr>
          <a:lstStyle>
            <a:lvl1pPr algn="l">
              <a:defRPr sz="3600">
                <a:solidFill>
                  <a:srgbClr val="A20815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Bar Chart &amp; Copy 3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27" hasCustomPrompt="1"/>
          </p:nvPr>
        </p:nvSpPr>
        <p:spPr>
          <a:xfrm>
            <a:off x="4468815" y="1417639"/>
            <a:ext cx="3989387" cy="4703884"/>
          </a:xfrm>
        </p:spPr>
        <p:txBody>
          <a:bodyPr>
            <a:normAutofit/>
          </a:bodyPr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 kumimoji="0" lang="es-UY" altLang="en-US" sz="1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defRPr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 sz="1800" b="1">
                <a:solidFill>
                  <a:srgbClr val="000000"/>
                </a:solidFill>
              </a:defRPr>
            </a:lvl2pPr>
            <a:lvl3pPr marL="11430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─"/>
              <a:tabLst/>
              <a:defRPr sz="1800" b="1">
                <a:solidFill>
                  <a:srgbClr val="000000"/>
                </a:solidFill>
              </a:defRPr>
            </a:lvl3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First</a:t>
            </a:r>
            <a:r>
              <a:rPr kumimoji="0" lang="es-UY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UY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Second</a:t>
            </a:r>
            <a:r>
              <a:rPr kumimoji="0" lang="es-UY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UY" altLang="en-US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UY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Third </a:t>
            </a:r>
            <a:r>
              <a:rPr kumimoji="0" lang="es-UY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ES" alt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589859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 &amp; 4 Blocks of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5"/>
          <p:cNvSpPr>
            <a:spLocks noGrp="1"/>
          </p:cNvSpPr>
          <p:nvPr>
            <p:ph type="pic" sz="quarter" idx="15"/>
          </p:nvPr>
        </p:nvSpPr>
        <p:spPr>
          <a:xfrm>
            <a:off x="623213" y="3694604"/>
            <a:ext cx="1973262" cy="2276841"/>
          </a:xfrm>
          <a:solidFill>
            <a:srgbClr val="E87722"/>
          </a:solidFill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15"/>
          <p:cNvSpPr>
            <a:spLocks noGrp="1"/>
          </p:cNvSpPr>
          <p:nvPr>
            <p:ph type="pic" sz="quarter" idx="16"/>
          </p:nvPr>
        </p:nvSpPr>
        <p:spPr>
          <a:xfrm>
            <a:off x="4577164" y="3694604"/>
            <a:ext cx="1973262" cy="2276841"/>
          </a:xfrm>
          <a:solidFill>
            <a:srgbClr val="E87722"/>
          </a:solidFill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6536568" y="1417761"/>
            <a:ext cx="1973262" cy="2276841"/>
          </a:xfrm>
          <a:solidFill>
            <a:srgbClr val="E87722"/>
          </a:solidFill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7" name="Picture Placeholder 15"/>
          <p:cNvSpPr>
            <a:spLocks noGrp="1"/>
          </p:cNvSpPr>
          <p:nvPr>
            <p:ph type="pic" sz="quarter" idx="14"/>
          </p:nvPr>
        </p:nvSpPr>
        <p:spPr>
          <a:xfrm>
            <a:off x="2603902" y="1417761"/>
            <a:ext cx="1973262" cy="2276841"/>
          </a:xfrm>
          <a:solidFill>
            <a:srgbClr val="E87722"/>
          </a:solidFill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lIns="0" tIns="0" rIns="0" bIns="0" anchor="t">
            <a:normAutofit/>
          </a:bodyPr>
          <a:lstStyle>
            <a:lvl1pPr algn="l">
              <a:defRPr sz="3600" baseline="0">
                <a:solidFill>
                  <a:srgbClr val="A20815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4 Images &amp; 4 Blocks of Copy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30144" y="1417760"/>
            <a:ext cx="1966333" cy="22688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4570237" y="1417760"/>
            <a:ext cx="1966333" cy="22688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2603904" y="3686607"/>
            <a:ext cx="1966333" cy="22688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6536570" y="3686607"/>
            <a:ext cx="1966333" cy="22688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7"/>
          </p:nvPr>
        </p:nvSpPr>
        <p:spPr>
          <a:xfrm>
            <a:off x="723877" y="1540487"/>
            <a:ext cx="1765300" cy="2146119"/>
          </a:xfrm>
        </p:spPr>
        <p:txBody>
          <a:bodyPr>
            <a:noAutofit/>
          </a:bodyPr>
          <a:lstStyle>
            <a:lvl1pPr marL="0" indent="0">
              <a:buNone/>
              <a:defRPr sz="1000" b="1">
                <a:solidFill>
                  <a:srgbClr val="A21E33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1000">
                <a:solidFill>
                  <a:schemeClr val="tx1"/>
                </a:solidFill>
                <a:latin typeface="Arial"/>
                <a:cs typeface="Arial"/>
              </a:defRPr>
            </a:lvl2pPr>
            <a:lvl3pPr>
              <a:defRPr sz="800">
                <a:latin typeface="Arial"/>
                <a:cs typeface="Arial"/>
              </a:defRPr>
            </a:lvl3pPr>
            <a:lvl4pPr>
              <a:defRPr sz="800">
                <a:latin typeface="Arial"/>
                <a:cs typeface="Arial"/>
              </a:defRPr>
            </a:lvl4pPr>
            <a:lvl5pPr>
              <a:defRPr sz="8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3" name="Text Placeholder 20"/>
          <p:cNvSpPr>
            <a:spLocks noGrp="1"/>
          </p:cNvSpPr>
          <p:nvPr>
            <p:ph type="body" sz="quarter" idx="18"/>
          </p:nvPr>
        </p:nvSpPr>
        <p:spPr>
          <a:xfrm>
            <a:off x="4676435" y="1540487"/>
            <a:ext cx="1765300" cy="2146119"/>
          </a:xfrm>
        </p:spPr>
        <p:txBody>
          <a:bodyPr>
            <a:noAutofit/>
          </a:bodyPr>
          <a:lstStyle>
            <a:lvl1pPr marL="0" indent="0">
              <a:buNone/>
              <a:defRPr sz="1000" b="1">
                <a:solidFill>
                  <a:srgbClr val="A21E33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1000">
                <a:solidFill>
                  <a:schemeClr val="tx1"/>
                </a:solidFill>
                <a:latin typeface="Arial"/>
                <a:cs typeface="Arial"/>
              </a:defRPr>
            </a:lvl2pPr>
            <a:lvl3pPr>
              <a:defRPr sz="800">
                <a:latin typeface="Arial"/>
                <a:cs typeface="Arial"/>
              </a:defRPr>
            </a:lvl3pPr>
            <a:lvl4pPr>
              <a:defRPr sz="800">
                <a:latin typeface="Arial"/>
                <a:cs typeface="Arial"/>
              </a:defRPr>
            </a:lvl4pPr>
            <a:lvl5pPr>
              <a:defRPr sz="8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4" name="Text Placeholder 20"/>
          <p:cNvSpPr>
            <a:spLocks noGrp="1"/>
          </p:cNvSpPr>
          <p:nvPr>
            <p:ph type="body" sz="quarter" idx="19"/>
          </p:nvPr>
        </p:nvSpPr>
        <p:spPr>
          <a:xfrm>
            <a:off x="2717961" y="3800237"/>
            <a:ext cx="1765300" cy="2146119"/>
          </a:xfrm>
        </p:spPr>
        <p:txBody>
          <a:bodyPr>
            <a:noAutofit/>
          </a:bodyPr>
          <a:lstStyle>
            <a:lvl1pPr marL="0" indent="0">
              <a:buNone/>
              <a:defRPr sz="1000" b="1">
                <a:solidFill>
                  <a:schemeClr val="tx1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1000">
                <a:solidFill>
                  <a:schemeClr val="tx1"/>
                </a:solidFill>
                <a:latin typeface="Arial"/>
                <a:cs typeface="Arial"/>
              </a:defRPr>
            </a:lvl2pPr>
            <a:lvl3pPr>
              <a:defRPr sz="800">
                <a:latin typeface="Arial"/>
                <a:cs typeface="Arial"/>
              </a:defRPr>
            </a:lvl3pPr>
            <a:lvl4pPr>
              <a:defRPr sz="800">
                <a:latin typeface="Arial"/>
                <a:cs typeface="Arial"/>
              </a:defRPr>
            </a:lvl4pPr>
            <a:lvl5pPr>
              <a:defRPr sz="8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6" name="Text Placeholder 20"/>
          <p:cNvSpPr>
            <a:spLocks noGrp="1"/>
          </p:cNvSpPr>
          <p:nvPr>
            <p:ph type="body" sz="quarter" idx="20"/>
          </p:nvPr>
        </p:nvSpPr>
        <p:spPr>
          <a:xfrm>
            <a:off x="6646780" y="3800237"/>
            <a:ext cx="1765300" cy="2146119"/>
          </a:xfrm>
        </p:spPr>
        <p:txBody>
          <a:bodyPr>
            <a:noAutofit/>
          </a:bodyPr>
          <a:lstStyle>
            <a:lvl1pPr marL="0" indent="0">
              <a:buNone/>
              <a:defRPr sz="1000" b="1">
                <a:solidFill>
                  <a:schemeClr val="tx1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1000">
                <a:solidFill>
                  <a:schemeClr val="tx1"/>
                </a:solidFill>
                <a:latin typeface="Arial"/>
                <a:cs typeface="Arial"/>
              </a:defRPr>
            </a:lvl2pPr>
            <a:lvl3pPr>
              <a:defRPr sz="800">
                <a:latin typeface="Arial"/>
                <a:cs typeface="Arial"/>
              </a:defRPr>
            </a:lvl3pPr>
            <a:lvl4pPr>
              <a:defRPr sz="800">
                <a:latin typeface="Arial"/>
                <a:cs typeface="Arial"/>
              </a:defRPr>
            </a:lvl4pPr>
            <a:lvl5pPr>
              <a:defRPr sz="8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5250074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TEMPLATE_PPT COVER 01_3-4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113" y="3"/>
            <a:ext cx="6400800" cy="6357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0395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278134" y="2512509"/>
            <a:ext cx="8351856" cy="989914"/>
          </a:xfrm>
        </p:spPr>
        <p:txBody>
          <a:bodyPr lIns="0" bIns="0">
            <a:noAutofit/>
          </a:bodyPr>
          <a:lstStyle>
            <a:lvl1pPr algn="l">
              <a:lnSpc>
                <a:spcPct val="90000"/>
              </a:lnSpc>
              <a:defRPr sz="6600" b="1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Section Divider Title</a:t>
            </a:r>
            <a:br>
              <a:rPr lang="en-US" dirty="0"/>
            </a:b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78134" y="3571842"/>
            <a:ext cx="6400800" cy="882865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Secondary Title</a:t>
            </a:r>
          </a:p>
        </p:txBody>
      </p:sp>
    </p:spTree>
    <p:extLst>
      <p:ext uri="{BB962C8B-B14F-4D97-AF65-F5344CB8AC3E}">
        <p14:creationId xmlns:p14="http://schemas.microsoft.com/office/powerpoint/2010/main" val="727099862"/>
      </p:ext>
    </p:extLst>
  </p:cSld>
  <p:clrMapOvr>
    <a:masterClrMapping/>
  </p:clrMapOvr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A20815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95259" y="2512509"/>
            <a:ext cx="8351856" cy="989914"/>
          </a:xfrm>
        </p:spPr>
        <p:txBody>
          <a:bodyPr lIns="0" bIns="0">
            <a:noAutofit/>
          </a:bodyPr>
          <a:lstStyle>
            <a:lvl1pPr algn="l">
              <a:lnSpc>
                <a:spcPct val="90000"/>
              </a:lnSpc>
              <a:defRPr sz="6600" b="1" baseline="0">
                <a:solidFill>
                  <a:srgbClr val="B31B1B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Cover Slide Title</a:t>
            </a:r>
            <a:br>
              <a:rPr lang="en-US" dirty="0"/>
            </a:b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5259" y="3571842"/>
            <a:ext cx="6400800" cy="882865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400">
                <a:solidFill>
                  <a:srgbClr val="B31B1B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Secondary Title</a:t>
            </a:r>
          </a:p>
        </p:txBody>
      </p:sp>
      <p:sp>
        <p:nvSpPr>
          <p:cNvPr id="18" name="Content Placeholder 8"/>
          <p:cNvSpPr>
            <a:spLocks noGrp="1"/>
          </p:cNvSpPr>
          <p:nvPr>
            <p:ph sz="quarter" idx="10" hasCustomPrompt="1"/>
          </p:nvPr>
        </p:nvSpPr>
        <p:spPr>
          <a:xfrm>
            <a:off x="2212258" y="5830722"/>
            <a:ext cx="3893268" cy="620956"/>
          </a:xfrm>
        </p:spPr>
        <p:txBody>
          <a:bodyPr anchor="b">
            <a:noAutofit/>
          </a:bodyPr>
          <a:lstStyle>
            <a:lvl1pPr marL="0" indent="0">
              <a:buNone/>
              <a:defRPr sz="1500">
                <a:solidFill>
                  <a:srgbClr val="B31B1B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Presenter’s Name</a:t>
            </a:r>
            <a:br>
              <a:rPr lang="en-US" dirty="0"/>
            </a:br>
            <a:r>
              <a:rPr lang="en-US" dirty="0"/>
              <a:t>Presenter’s Title</a:t>
            </a:r>
          </a:p>
        </p:txBody>
      </p:sp>
      <p:sp>
        <p:nvSpPr>
          <p:cNvPr id="19" name="Content Placeholder 10"/>
          <p:cNvSpPr>
            <a:spLocks noGrp="1"/>
          </p:cNvSpPr>
          <p:nvPr>
            <p:ph sz="quarter" idx="11" hasCustomPrompt="1"/>
          </p:nvPr>
        </p:nvSpPr>
        <p:spPr>
          <a:xfrm>
            <a:off x="6419850" y="5830722"/>
            <a:ext cx="2180441" cy="620957"/>
          </a:xfrm>
        </p:spPr>
        <p:txBody>
          <a:bodyPr anchor="b">
            <a:normAutofit/>
          </a:bodyPr>
          <a:lstStyle>
            <a:lvl1pPr marL="0" indent="0" algn="r">
              <a:buNone/>
              <a:defRPr sz="1500" baseline="0">
                <a:solidFill>
                  <a:srgbClr val="B31B1B"/>
                </a:solidFill>
              </a:defRPr>
            </a:lvl1pPr>
          </a:lstStyle>
          <a:p>
            <a:pPr lvl="0"/>
            <a:r>
              <a:rPr lang="en-US" dirty="0"/>
              <a:t>10.10.15</a:t>
            </a:r>
          </a:p>
          <a:p>
            <a:pPr lvl="0"/>
            <a:r>
              <a:rPr lang="en-US" dirty="0"/>
              <a:t>Web Address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74" y="152400"/>
            <a:ext cx="2578426" cy="112959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6" r="67015" b="53747"/>
          <a:stretch/>
        </p:blipFill>
        <p:spPr>
          <a:xfrm>
            <a:off x="553792" y="5523833"/>
            <a:ext cx="672163" cy="96067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23" y="5585851"/>
            <a:ext cx="1116182" cy="1116182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-6672" y="0"/>
            <a:ext cx="9150672" cy="6858000"/>
          </a:xfrm>
          <a:prstGeom prst="rect">
            <a:avLst/>
          </a:prstGeom>
          <a:solidFill>
            <a:srgbClr val="EFEEE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74" y="152400"/>
            <a:ext cx="2578426" cy="112959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6" r="67015" b="53747"/>
          <a:stretch/>
        </p:blipFill>
        <p:spPr>
          <a:xfrm>
            <a:off x="655633" y="5709159"/>
            <a:ext cx="487369" cy="696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2883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95259" y="2512509"/>
            <a:ext cx="8351856" cy="989914"/>
          </a:xfrm>
        </p:spPr>
        <p:txBody>
          <a:bodyPr lIns="0" bIns="0">
            <a:noAutofit/>
          </a:bodyPr>
          <a:lstStyle>
            <a:lvl1pPr algn="l">
              <a:lnSpc>
                <a:spcPct val="90000"/>
              </a:lnSpc>
              <a:defRPr sz="6600" b="1" baseline="0">
                <a:solidFill>
                  <a:srgbClr val="636463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Section Divider Title</a:t>
            </a:r>
            <a:br>
              <a:rPr lang="en-US" dirty="0"/>
            </a:b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5259" y="3571842"/>
            <a:ext cx="6400800" cy="882865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400">
                <a:solidFill>
                  <a:srgbClr val="636463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Secondary Title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74" y="152400"/>
            <a:ext cx="2578426" cy="112959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6" r="67015" b="53747"/>
          <a:stretch/>
        </p:blipFill>
        <p:spPr>
          <a:xfrm>
            <a:off x="553792" y="5523833"/>
            <a:ext cx="672163" cy="960673"/>
          </a:xfrm>
          <a:prstGeom prst="rect">
            <a:avLst/>
          </a:prstGeom>
        </p:spPr>
      </p:pic>
      <p:pic>
        <p:nvPicPr>
          <p:cNvPr id="11" name="Picture 10" descr="TEMPLATE_PPT COVER 02_89254516_WIDE FORMAT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29028" y="0"/>
            <a:ext cx="9205254" cy="6858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74" y="148140"/>
            <a:ext cx="2588151" cy="113385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23" y="5585851"/>
            <a:ext cx="1116182" cy="1116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7481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B31B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A20815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278134" y="2512509"/>
            <a:ext cx="8351856" cy="989914"/>
          </a:xfrm>
        </p:spPr>
        <p:txBody>
          <a:bodyPr lIns="0" bIns="0">
            <a:noAutofit/>
          </a:bodyPr>
          <a:lstStyle>
            <a:lvl1pPr algn="l">
              <a:lnSpc>
                <a:spcPct val="90000"/>
              </a:lnSpc>
              <a:defRPr sz="6600" b="1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Cover Slide Title</a:t>
            </a:r>
            <a:br>
              <a:rPr lang="en-US" dirty="0"/>
            </a:b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78134" y="3571842"/>
            <a:ext cx="6400800" cy="882865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Secondary Title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74" y="148140"/>
            <a:ext cx="2588151" cy="1133856"/>
          </a:xfrm>
          <a:prstGeom prst="rect">
            <a:avLst/>
          </a:prstGeom>
        </p:spPr>
      </p:pic>
      <p:sp>
        <p:nvSpPr>
          <p:cNvPr id="18" name="Content Placeholder 8"/>
          <p:cNvSpPr>
            <a:spLocks noGrp="1"/>
          </p:cNvSpPr>
          <p:nvPr>
            <p:ph sz="quarter" idx="10" hasCustomPrompt="1"/>
          </p:nvPr>
        </p:nvSpPr>
        <p:spPr>
          <a:xfrm>
            <a:off x="2212258" y="5830722"/>
            <a:ext cx="3893268" cy="620956"/>
          </a:xfrm>
        </p:spPr>
        <p:txBody>
          <a:bodyPr anchor="b">
            <a:noAutofit/>
          </a:bodyPr>
          <a:lstStyle>
            <a:lvl1pPr marL="0" indent="0">
              <a:buNone/>
              <a:defRPr sz="15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Presenter’s Name</a:t>
            </a:r>
            <a:br>
              <a:rPr lang="en-US" dirty="0"/>
            </a:br>
            <a:r>
              <a:rPr lang="en-US" dirty="0"/>
              <a:t>Presenter’s Title</a:t>
            </a:r>
          </a:p>
        </p:txBody>
      </p:sp>
      <p:sp>
        <p:nvSpPr>
          <p:cNvPr id="19" name="Content Placeholder 10"/>
          <p:cNvSpPr>
            <a:spLocks noGrp="1"/>
          </p:cNvSpPr>
          <p:nvPr>
            <p:ph sz="quarter" idx="11" hasCustomPrompt="1"/>
          </p:nvPr>
        </p:nvSpPr>
        <p:spPr>
          <a:xfrm>
            <a:off x="6419850" y="5830722"/>
            <a:ext cx="2180441" cy="620957"/>
          </a:xfrm>
        </p:spPr>
        <p:txBody>
          <a:bodyPr anchor="b">
            <a:normAutofit/>
          </a:bodyPr>
          <a:lstStyle>
            <a:lvl1pPr marL="0" indent="0" algn="r"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10.10.15</a:t>
            </a:r>
            <a:br>
              <a:rPr lang="en-US" dirty="0"/>
            </a:br>
            <a:r>
              <a:rPr lang="en-US" dirty="0"/>
              <a:t>Web Address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23" y="5585851"/>
            <a:ext cx="1116182" cy="1116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28467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EMPLATE_PPT COVER 02_89254516_WIDE FORMA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9028" y="0"/>
            <a:ext cx="9205254" cy="685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74" y="148140"/>
            <a:ext cx="2588151" cy="1133856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278134" y="2512509"/>
            <a:ext cx="8351856" cy="989914"/>
          </a:xfrm>
        </p:spPr>
        <p:txBody>
          <a:bodyPr lIns="0" bIns="0">
            <a:noAutofit/>
          </a:bodyPr>
          <a:lstStyle>
            <a:lvl1pPr algn="l">
              <a:lnSpc>
                <a:spcPct val="90000"/>
              </a:lnSpc>
              <a:defRPr sz="6600" b="1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Section Divider Title</a:t>
            </a:r>
            <a:br>
              <a:rPr lang="en-US" dirty="0"/>
            </a:b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78134" y="3571842"/>
            <a:ext cx="6400800" cy="882865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Secondary Title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23" y="5585851"/>
            <a:ext cx="1116182" cy="1116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750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877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A20815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74" y="148140"/>
            <a:ext cx="2588151" cy="1133856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278134" y="2512509"/>
            <a:ext cx="8351856" cy="989914"/>
          </a:xfrm>
        </p:spPr>
        <p:txBody>
          <a:bodyPr lIns="0" bIns="0">
            <a:noAutofit/>
          </a:bodyPr>
          <a:lstStyle>
            <a:lvl1pPr algn="l">
              <a:lnSpc>
                <a:spcPct val="90000"/>
              </a:lnSpc>
              <a:defRPr sz="6600" b="1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Section Divider Title</a:t>
            </a:r>
            <a:br>
              <a:rPr lang="en-US" dirty="0"/>
            </a:b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78134" y="3571842"/>
            <a:ext cx="6400800" cy="882865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Secondary Title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23" y="5585851"/>
            <a:ext cx="1116182" cy="1116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690544"/>
      </p:ext>
    </p:extLst>
  </p:cSld>
  <p:clrMapOvr>
    <a:masterClrMapping/>
  </p:clrMapOvr>
  <p:hf hd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py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lIns="0" tIns="0" anchor="t">
            <a:normAutofit/>
          </a:bodyPr>
          <a:lstStyle>
            <a:lvl1pPr algn="l">
              <a:defRPr sz="3600">
                <a:solidFill>
                  <a:srgbClr val="A20815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Copy Only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914401" y="1432415"/>
            <a:ext cx="7759701" cy="4517048"/>
          </a:xfrm>
        </p:spPr>
        <p:txBody>
          <a:bodyPr>
            <a:normAutofit/>
          </a:bodyPr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 sz="1800" b="1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 sz="1800" b="1"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─"/>
              <a:tabLst/>
              <a:defRPr sz="1800" b="1">
                <a:solidFill>
                  <a:schemeClr val="tx1"/>
                </a:solidFill>
                <a:latin typeface="Arial"/>
                <a:cs typeface="Arial"/>
              </a:defRPr>
            </a:lvl3pPr>
            <a:lvl4pPr marL="0">
              <a:defRPr sz="1500">
                <a:solidFill>
                  <a:srgbClr val="7F7F7F"/>
                </a:solidFill>
                <a:latin typeface="Arial"/>
                <a:cs typeface="Arial"/>
              </a:defRPr>
            </a:lvl4pPr>
            <a:lvl5pPr marL="457200">
              <a:defRPr sz="1500">
                <a:solidFill>
                  <a:srgbClr val="7F7F7F"/>
                </a:solidFill>
                <a:latin typeface="Arial"/>
                <a:cs typeface="Arial"/>
              </a:defRPr>
            </a:lvl5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First</a:t>
            </a:r>
            <a:r>
              <a:rPr kumimoji="0" lang="es-UY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UY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Second</a:t>
            </a:r>
            <a:r>
              <a:rPr kumimoji="0" lang="es-UY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UY" altLang="en-US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UY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Third </a:t>
            </a:r>
            <a:r>
              <a:rPr kumimoji="0" lang="es-UY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ES" alt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8464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&amp;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4533900" y="1417760"/>
            <a:ext cx="3744913" cy="4007827"/>
          </a:xfrm>
        </p:spPr>
        <p:txBody>
          <a:bodyPr>
            <a:normAutofit/>
          </a:bodyPr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 kumimoji="0" lang="es-UY" altLang="en-US" sz="18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</a:defRPr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 sz="1800" b="1">
                <a:solidFill>
                  <a:schemeClr val="tx1"/>
                </a:solidFill>
              </a:defRPr>
            </a:lvl2pPr>
            <a:lvl3pPr marL="11430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─"/>
              <a:tabLst/>
              <a:defRPr sz="1800" b="1">
                <a:solidFill>
                  <a:schemeClr val="tx1"/>
                </a:solidFill>
              </a:defRPr>
            </a:lvl3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First</a:t>
            </a:r>
            <a:r>
              <a:rPr kumimoji="0" lang="es-UY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UY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Second</a:t>
            </a:r>
            <a:r>
              <a:rPr kumimoji="0" lang="es-UY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UY" altLang="en-US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UY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Third </a:t>
            </a:r>
            <a:r>
              <a:rPr kumimoji="0" lang="es-UY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ES" alt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lIns="0" tIns="0" rIns="0" bIns="0" anchor="t">
            <a:normAutofit/>
          </a:bodyPr>
          <a:lstStyle>
            <a:lvl1pPr algn="l">
              <a:defRPr sz="3600">
                <a:solidFill>
                  <a:srgbClr val="A20815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Image &amp; Copy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862427" y="1418371"/>
            <a:ext cx="3554338" cy="4007067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1926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ub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lIns="0" tIns="0" rIns="0" bIns="0" anchor="t">
            <a:normAutofit/>
          </a:bodyPr>
          <a:lstStyle>
            <a:lvl1pPr algn="l">
              <a:defRPr sz="3600">
                <a:solidFill>
                  <a:srgbClr val="A20815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Double Column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723900" y="1417760"/>
            <a:ext cx="3632200" cy="4007827"/>
          </a:xfrm>
        </p:spPr>
        <p:txBody>
          <a:bodyPr>
            <a:normAutofit/>
          </a:bodyPr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 kumimoji="0" lang="es-UY" altLang="en-US" sz="1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 sz="1800" b="1">
                <a:solidFill>
                  <a:srgbClr val="000000"/>
                </a:solidFill>
              </a:defRPr>
            </a:lvl2pPr>
            <a:lvl3pPr marL="11430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─"/>
              <a:tabLst/>
              <a:defRPr sz="1800" b="1">
                <a:solidFill>
                  <a:srgbClr val="000000"/>
                </a:solidFill>
              </a:defRPr>
            </a:lvl3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First</a:t>
            </a:r>
            <a:r>
              <a:rPr kumimoji="0" lang="es-UY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UY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Second</a:t>
            </a:r>
            <a:r>
              <a:rPr kumimoji="0" lang="es-UY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UY" altLang="en-US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UY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Third </a:t>
            </a:r>
            <a:r>
              <a:rPr kumimoji="0" lang="es-UY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ES" alt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 hasCustomPrompt="1"/>
          </p:nvPr>
        </p:nvSpPr>
        <p:spPr>
          <a:xfrm>
            <a:off x="4546215" y="1417760"/>
            <a:ext cx="3797300" cy="4007827"/>
          </a:xfrm>
        </p:spPr>
        <p:txBody>
          <a:bodyPr>
            <a:normAutofit/>
          </a:bodyPr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 sz="1800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 sz="1800" b="1">
                <a:solidFill>
                  <a:srgbClr val="000000"/>
                </a:solidFill>
              </a:defRPr>
            </a:lvl2pPr>
            <a:lvl3pPr marL="11430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─"/>
              <a:tabLst/>
              <a:defRPr sz="1800" b="1">
                <a:solidFill>
                  <a:srgbClr val="000000"/>
                </a:solidFill>
              </a:defRPr>
            </a:lvl3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First</a:t>
            </a:r>
            <a:r>
              <a:rPr kumimoji="0" lang="es-UY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UY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Second</a:t>
            </a:r>
            <a:r>
              <a:rPr kumimoji="0" lang="es-UY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UY" altLang="en-US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UY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Third </a:t>
            </a:r>
            <a:r>
              <a:rPr kumimoji="0" lang="es-UY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ES" alt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088916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s &amp;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lIns="0" tIns="0" rIns="0" bIns="0" anchor="t">
            <a:normAutofit/>
          </a:bodyPr>
          <a:lstStyle>
            <a:lvl1pPr algn="l">
              <a:defRPr sz="3600">
                <a:solidFill>
                  <a:srgbClr val="A20815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Images &amp; Copy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6"/>
          </p:nvPr>
        </p:nvSpPr>
        <p:spPr>
          <a:xfrm>
            <a:off x="888615" y="1417639"/>
            <a:ext cx="2177520" cy="2512523"/>
          </a:xfrm>
          <a:solidFill>
            <a:schemeClr val="tx1">
              <a:lumMod val="50000"/>
              <a:lumOff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8"/>
          </p:nvPr>
        </p:nvSpPr>
        <p:spPr>
          <a:xfrm>
            <a:off x="3500629" y="1417639"/>
            <a:ext cx="2177520" cy="2512523"/>
          </a:xfrm>
          <a:solidFill>
            <a:schemeClr val="tx1">
              <a:lumMod val="50000"/>
              <a:lumOff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9"/>
          <p:cNvSpPr>
            <a:spLocks noGrp="1"/>
          </p:cNvSpPr>
          <p:nvPr>
            <p:ph type="pic" sz="quarter" idx="20"/>
          </p:nvPr>
        </p:nvSpPr>
        <p:spPr>
          <a:xfrm>
            <a:off x="6127895" y="1417639"/>
            <a:ext cx="2177520" cy="2512523"/>
          </a:xfrm>
          <a:solidFill>
            <a:schemeClr val="tx1">
              <a:lumMod val="50000"/>
              <a:lumOff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Content Placeholder 3"/>
          <p:cNvSpPr>
            <a:spLocks noGrp="1"/>
          </p:cNvSpPr>
          <p:nvPr>
            <p:ph sz="half" idx="2"/>
          </p:nvPr>
        </p:nvSpPr>
        <p:spPr>
          <a:xfrm>
            <a:off x="888615" y="4067527"/>
            <a:ext cx="2177520" cy="1975644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500" b="1">
                <a:solidFill>
                  <a:schemeClr val="tx1"/>
                </a:solidFill>
                <a:latin typeface="Arial"/>
                <a:cs typeface="Arial"/>
              </a:defRPr>
            </a:lvl1pPr>
            <a:lvl2pPr marL="0" indent="-137160">
              <a:lnSpc>
                <a:spcPct val="120000"/>
              </a:lnSpc>
              <a:buClr>
                <a:srgbClr val="8D8E8D"/>
              </a:buClr>
              <a:buFont typeface="Lucida Grande"/>
              <a:buChar char="-"/>
              <a:defRPr sz="1500">
                <a:solidFill>
                  <a:schemeClr val="tx1"/>
                </a:solidFill>
                <a:latin typeface="Arial"/>
                <a:cs typeface="Arial"/>
              </a:defRPr>
            </a:lvl2pPr>
            <a:lvl3pPr marL="914400" indent="0">
              <a:buFontTx/>
              <a:buNone/>
              <a:defRPr sz="1500">
                <a:latin typeface="Arial"/>
                <a:cs typeface="Arial"/>
              </a:defRPr>
            </a:lvl3pPr>
            <a:lvl4pPr marL="1371600" indent="0">
              <a:buFontTx/>
              <a:buNone/>
              <a:defRPr sz="1500">
                <a:latin typeface="Arial"/>
                <a:cs typeface="Arial"/>
              </a:defRPr>
            </a:lvl4pPr>
            <a:lvl5pPr marL="1828800" indent="0">
              <a:buFontTx/>
              <a:buNone/>
              <a:defRPr sz="15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21"/>
          </p:nvPr>
        </p:nvSpPr>
        <p:spPr>
          <a:xfrm>
            <a:off x="3500629" y="4067527"/>
            <a:ext cx="2177520" cy="1975644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500" b="1">
                <a:solidFill>
                  <a:schemeClr val="tx1"/>
                </a:solidFill>
                <a:latin typeface="Arial"/>
                <a:cs typeface="Arial"/>
              </a:defRPr>
            </a:lvl1pPr>
            <a:lvl2pPr marL="0" indent="-137160">
              <a:lnSpc>
                <a:spcPct val="120000"/>
              </a:lnSpc>
              <a:buClr>
                <a:srgbClr val="8D8E8D"/>
              </a:buClr>
              <a:buFont typeface="Lucida Grande"/>
              <a:buChar char="-"/>
              <a:defRPr sz="1500">
                <a:solidFill>
                  <a:schemeClr val="tx1"/>
                </a:solidFill>
                <a:latin typeface="Arial"/>
                <a:cs typeface="Arial"/>
              </a:defRPr>
            </a:lvl2pPr>
            <a:lvl3pPr marL="914400" indent="0">
              <a:buFontTx/>
              <a:buNone/>
              <a:defRPr sz="1500">
                <a:latin typeface="Arial"/>
                <a:cs typeface="Arial"/>
              </a:defRPr>
            </a:lvl3pPr>
            <a:lvl4pPr marL="1371600" indent="0">
              <a:buFontTx/>
              <a:buNone/>
              <a:defRPr sz="1500">
                <a:latin typeface="Arial"/>
                <a:cs typeface="Arial"/>
              </a:defRPr>
            </a:lvl4pPr>
            <a:lvl5pPr marL="1828800" indent="0">
              <a:buFontTx/>
              <a:buNone/>
              <a:defRPr sz="15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7" name="Content Placeholder 3"/>
          <p:cNvSpPr>
            <a:spLocks noGrp="1"/>
          </p:cNvSpPr>
          <p:nvPr>
            <p:ph sz="half" idx="22"/>
          </p:nvPr>
        </p:nvSpPr>
        <p:spPr>
          <a:xfrm>
            <a:off x="6127895" y="4067527"/>
            <a:ext cx="2177520" cy="1975644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500" b="1">
                <a:solidFill>
                  <a:schemeClr val="tx1"/>
                </a:solidFill>
                <a:latin typeface="Arial"/>
                <a:cs typeface="Arial"/>
              </a:defRPr>
            </a:lvl1pPr>
            <a:lvl2pPr marL="0" indent="-137160">
              <a:lnSpc>
                <a:spcPct val="120000"/>
              </a:lnSpc>
              <a:buClr>
                <a:srgbClr val="8D8E8D"/>
              </a:buClr>
              <a:buFont typeface="Lucida Grande"/>
              <a:buChar char="-"/>
              <a:defRPr sz="1500">
                <a:solidFill>
                  <a:schemeClr val="tx1"/>
                </a:solidFill>
                <a:latin typeface="Arial"/>
                <a:cs typeface="Arial"/>
              </a:defRPr>
            </a:lvl2pPr>
            <a:lvl3pPr marL="914400" indent="0">
              <a:buFontTx/>
              <a:buNone/>
              <a:defRPr sz="1500">
                <a:latin typeface="Arial"/>
                <a:cs typeface="Arial"/>
              </a:defRPr>
            </a:lvl3pPr>
            <a:lvl4pPr marL="1371600" indent="0">
              <a:buFontTx/>
              <a:buNone/>
              <a:defRPr sz="1500">
                <a:latin typeface="Arial"/>
                <a:cs typeface="Arial"/>
              </a:defRPr>
            </a:lvl4pPr>
            <a:lvl5pPr marL="1828800" indent="0">
              <a:buFontTx/>
              <a:buNone/>
              <a:defRPr sz="15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9001271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ng Image &amp;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lIns="0" tIns="0" rIns="0" bIns="0" anchor="t">
            <a:normAutofit/>
          </a:bodyPr>
          <a:lstStyle>
            <a:lvl1pPr algn="l">
              <a:defRPr sz="3600" baseline="0">
                <a:solidFill>
                  <a:srgbClr val="A20815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Long Image &amp; Copy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6"/>
          </p:nvPr>
        </p:nvSpPr>
        <p:spPr>
          <a:xfrm>
            <a:off x="863600" y="1417639"/>
            <a:ext cx="7416800" cy="2512523"/>
          </a:xfrm>
          <a:solidFill>
            <a:schemeClr val="tx1">
              <a:lumMod val="50000"/>
              <a:lumOff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Content Placeholder 3"/>
          <p:cNvSpPr>
            <a:spLocks noGrp="1"/>
          </p:cNvSpPr>
          <p:nvPr>
            <p:ph sz="half" idx="2"/>
          </p:nvPr>
        </p:nvSpPr>
        <p:spPr>
          <a:xfrm>
            <a:off x="863600" y="4067527"/>
            <a:ext cx="7416800" cy="1975644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90000"/>
              </a:lnSpc>
              <a:buFontTx/>
              <a:buNone/>
              <a:defRPr sz="1500" b="0">
                <a:solidFill>
                  <a:schemeClr val="tx1"/>
                </a:solidFill>
                <a:latin typeface="Arial"/>
                <a:cs typeface="Arial"/>
              </a:defRPr>
            </a:lvl1pPr>
            <a:lvl2pPr marL="0" indent="-137160">
              <a:lnSpc>
                <a:spcPct val="120000"/>
              </a:lnSpc>
              <a:buClr>
                <a:srgbClr val="8D8E8D"/>
              </a:buClr>
              <a:buFont typeface="Lucida Grande"/>
              <a:buChar char="-"/>
              <a:defRPr sz="1500">
                <a:solidFill>
                  <a:srgbClr val="8D8E8D"/>
                </a:solidFill>
                <a:latin typeface="Arial"/>
                <a:cs typeface="Arial"/>
              </a:defRPr>
            </a:lvl2pPr>
            <a:lvl3pPr marL="914400" indent="0">
              <a:buFontTx/>
              <a:buNone/>
              <a:defRPr sz="1500">
                <a:latin typeface="Arial"/>
                <a:cs typeface="Arial"/>
              </a:defRPr>
            </a:lvl3pPr>
            <a:lvl4pPr marL="1371600" indent="0">
              <a:buFontTx/>
              <a:buNone/>
              <a:defRPr sz="1500">
                <a:latin typeface="Arial"/>
                <a:cs typeface="Arial"/>
              </a:defRPr>
            </a:lvl4pPr>
            <a:lvl5pPr marL="1828800" indent="0">
              <a:buFontTx/>
              <a:buNone/>
              <a:defRPr sz="15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877364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e Charts &amp;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lIns="0" tIns="0" rIns="0" bIns="0" anchor="t">
            <a:normAutofit/>
          </a:bodyPr>
          <a:lstStyle>
            <a:lvl1pPr algn="l">
              <a:defRPr sz="3600">
                <a:solidFill>
                  <a:srgbClr val="A20815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Pie Charts &amp; Copy 1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753250" y="3598668"/>
            <a:ext cx="7654150" cy="2444501"/>
          </a:xfrm>
        </p:spPr>
        <p:txBody>
          <a:bodyPr lIns="0" tIns="0" rIns="0" bIns="0">
            <a:noAutofit/>
          </a:bodyPr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 sz="1500" b="1">
                <a:solidFill>
                  <a:srgbClr val="000000"/>
                </a:solidFill>
                <a:latin typeface="Arial"/>
                <a:cs typeface="Arial"/>
              </a:defRPr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 sz="1500" b="1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─"/>
              <a:tabLst/>
              <a:defRPr sz="1500" b="1">
                <a:solidFill>
                  <a:srgbClr val="000000"/>
                </a:solidFill>
                <a:latin typeface="Arial"/>
                <a:cs typeface="Arial"/>
              </a:defRPr>
            </a:lvl3pPr>
            <a:lvl4pPr marL="1371600" indent="0">
              <a:buFontTx/>
              <a:buNone/>
              <a:defRPr sz="1500">
                <a:latin typeface="Arial"/>
                <a:cs typeface="Arial"/>
              </a:defRPr>
            </a:lvl4pPr>
            <a:lvl5pPr marL="1828800" indent="0">
              <a:buFontTx/>
              <a:buNone/>
              <a:defRPr sz="15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First</a:t>
            </a:r>
            <a:r>
              <a:rPr kumimoji="0" lang="es-UY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UY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Second</a:t>
            </a:r>
            <a:r>
              <a:rPr kumimoji="0" lang="es-UY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UY" altLang="en-US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UY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Third </a:t>
            </a:r>
            <a:r>
              <a:rPr kumimoji="0" lang="es-UY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ES" alt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0" name="Chart Placeholder 6"/>
          <p:cNvSpPr>
            <a:spLocks noGrp="1"/>
          </p:cNvSpPr>
          <p:nvPr>
            <p:ph type="chart" sz="quarter" idx="27"/>
          </p:nvPr>
        </p:nvSpPr>
        <p:spPr>
          <a:xfrm>
            <a:off x="6517174" y="1417639"/>
            <a:ext cx="1890226" cy="2181031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21" name="Chart Placeholder 6"/>
          <p:cNvSpPr>
            <a:spLocks noGrp="1"/>
          </p:cNvSpPr>
          <p:nvPr>
            <p:ph type="chart" sz="quarter" idx="28"/>
          </p:nvPr>
        </p:nvSpPr>
        <p:spPr>
          <a:xfrm>
            <a:off x="4595866" y="1417639"/>
            <a:ext cx="1890226" cy="2181031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22" name="Chart Placeholder 6"/>
          <p:cNvSpPr>
            <a:spLocks noGrp="1"/>
          </p:cNvSpPr>
          <p:nvPr>
            <p:ph type="chart" sz="quarter" idx="29"/>
          </p:nvPr>
        </p:nvSpPr>
        <p:spPr>
          <a:xfrm>
            <a:off x="2674558" y="1417639"/>
            <a:ext cx="1890226" cy="2181031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23" name="Chart Placeholder 6"/>
          <p:cNvSpPr>
            <a:spLocks noGrp="1"/>
          </p:cNvSpPr>
          <p:nvPr>
            <p:ph type="chart" sz="quarter" idx="30"/>
          </p:nvPr>
        </p:nvSpPr>
        <p:spPr>
          <a:xfrm>
            <a:off x="753250" y="1417639"/>
            <a:ext cx="1890226" cy="2181031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5026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e Charts &amp; Cop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hart Placeholder 6"/>
          <p:cNvSpPr>
            <a:spLocks noGrp="1"/>
          </p:cNvSpPr>
          <p:nvPr>
            <p:ph type="chart" sz="quarter" idx="24"/>
          </p:nvPr>
        </p:nvSpPr>
        <p:spPr>
          <a:xfrm>
            <a:off x="3415727" y="1417761"/>
            <a:ext cx="2178050" cy="2513135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19" name="Chart Placeholder 6"/>
          <p:cNvSpPr>
            <a:spLocks noGrp="1"/>
          </p:cNvSpPr>
          <p:nvPr>
            <p:ph type="chart" sz="quarter" idx="25"/>
          </p:nvPr>
        </p:nvSpPr>
        <p:spPr>
          <a:xfrm>
            <a:off x="6037720" y="1417761"/>
            <a:ext cx="2178050" cy="2513135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7" name="Chart Placeholder 6"/>
          <p:cNvSpPr>
            <a:spLocks noGrp="1"/>
          </p:cNvSpPr>
          <p:nvPr>
            <p:ph type="chart" sz="quarter" idx="23"/>
          </p:nvPr>
        </p:nvSpPr>
        <p:spPr>
          <a:xfrm>
            <a:off x="796145" y="1417761"/>
            <a:ext cx="2178050" cy="2513135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lIns="0" tIns="0" rIns="0" bIns="0" anchor="t">
            <a:normAutofit/>
          </a:bodyPr>
          <a:lstStyle>
            <a:lvl1pPr algn="l">
              <a:defRPr sz="3600">
                <a:solidFill>
                  <a:srgbClr val="A20815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Pie Charts &amp; Copy 2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half" idx="2"/>
          </p:nvPr>
        </p:nvSpPr>
        <p:spPr>
          <a:xfrm>
            <a:off x="926715" y="4067527"/>
            <a:ext cx="2177520" cy="1975644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500" b="1">
                <a:solidFill>
                  <a:schemeClr val="tx1"/>
                </a:solidFill>
                <a:latin typeface="Arial"/>
                <a:cs typeface="Arial"/>
              </a:defRPr>
            </a:lvl1pPr>
            <a:lvl2pPr marL="0" indent="-137160">
              <a:lnSpc>
                <a:spcPct val="120000"/>
              </a:lnSpc>
              <a:buClr>
                <a:srgbClr val="8D8E8D"/>
              </a:buClr>
              <a:buFont typeface="Lucida Grande"/>
              <a:buChar char="-"/>
              <a:defRPr sz="1500" b="0">
                <a:solidFill>
                  <a:schemeClr val="tx1"/>
                </a:solidFill>
                <a:latin typeface="Arial"/>
                <a:cs typeface="Arial"/>
              </a:defRPr>
            </a:lvl2pPr>
            <a:lvl3pPr marL="914400" indent="0">
              <a:buFontTx/>
              <a:buNone/>
              <a:defRPr sz="1500">
                <a:latin typeface="Arial"/>
                <a:cs typeface="Arial"/>
              </a:defRPr>
            </a:lvl3pPr>
            <a:lvl4pPr marL="1371600" indent="0">
              <a:buFontTx/>
              <a:buNone/>
              <a:defRPr sz="1500">
                <a:latin typeface="Arial"/>
                <a:cs typeface="Arial"/>
              </a:defRPr>
            </a:lvl4pPr>
            <a:lvl5pPr marL="1828800" indent="0">
              <a:buFontTx/>
              <a:buNone/>
              <a:defRPr sz="15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21"/>
          </p:nvPr>
        </p:nvSpPr>
        <p:spPr>
          <a:xfrm>
            <a:off x="3538729" y="4067527"/>
            <a:ext cx="2177520" cy="1975644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500" b="1">
                <a:solidFill>
                  <a:schemeClr val="tx1"/>
                </a:solidFill>
                <a:latin typeface="Arial"/>
                <a:cs typeface="Arial"/>
              </a:defRPr>
            </a:lvl1pPr>
            <a:lvl2pPr marL="0" indent="-137160">
              <a:lnSpc>
                <a:spcPct val="120000"/>
              </a:lnSpc>
              <a:buClr>
                <a:srgbClr val="8D8E8D"/>
              </a:buClr>
              <a:buFont typeface="Lucida Grande"/>
              <a:buChar char="-"/>
              <a:defRPr sz="1500" b="0">
                <a:solidFill>
                  <a:schemeClr val="tx1"/>
                </a:solidFill>
                <a:latin typeface="Arial"/>
                <a:cs typeface="Arial"/>
              </a:defRPr>
            </a:lvl2pPr>
            <a:lvl3pPr marL="914400" indent="0">
              <a:buFontTx/>
              <a:buNone/>
              <a:defRPr sz="1500">
                <a:latin typeface="Arial"/>
                <a:cs typeface="Arial"/>
              </a:defRPr>
            </a:lvl3pPr>
            <a:lvl4pPr marL="1371600" indent="0">
              <a:buFontTx/>
              <a:buNone/>
              <a:defRPr sz="1500">
                <a:latin typeface="Arial"/>
                <a:cs typeface="Arial"/>
              </a:defRPr>
            </a:lvl4pPr>
            <a:lvl5pPr marL="1828800" indent="0">
              <a:buFontTx/>
              <a:buNone/>
              <a:defRPr sz="15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7" name="Content Placeholder 3"/>
          <p:cNvSpPr>
            <a:spLocks noGrp="1"/>
          </p:cNvSpPr>
          <p:nvPr>
            <p:ph sz="half" idx="22"/>
          </p:nvPr>
        </p:nvSpPr>
        <p:spPr>
          <a:xfrm>
            <a:off x="6165995" y="4067527"/>
            <a:ext cx="2177520" cy="1975644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500" b="1">
                <a:solidFill>
                  <a:schemeClr val="tx1"/>
                </a:solidFill>
                <a:latin typeface="Arial"/>
                <a:cs typeface="Arial"/>
              </a:defRPr>
            </a:lvl1pPr>
            <a:lvl2pPr marL="0" indent="-137160">
              <a:lnSpc>
                <a:spcPct val="120000"/>
              </a:lnSpc>
              <a:buClr>
                <a:srgbClr val="8D8E8D"/>
              </a:buClr>
              <a:buFont typeface="Lucida Grande"/>
              <a:buChar char="-"/>
              <a:defRPr sz="1500" b="0">
                <a:solidFill>
                  <a:schemeClr val="tx1"/>
                </a:solidFill>
                <a:latin typeface="Arial"/>
                <a:cs typeface="Arial"/>
              </a:defRPr>
            </a:lvl2pPr>
            <a:lvl3pPr marL="914400" indent="0">
              <a:buFontTx/>
              <a:buNone/>
              <a:defRPr sz="1500">
                <a:latin typeface="Arial"/>
                <a:cs typeface="Arial"/>
              </a:defRPr>
            </a:lvl3pPr>
            <a:lvl4pPr marL="1371600" indent="0">
              <a:buFontTx/>
              <a:buNone/>
              <a:defRPr sz="1500">
                <a:latin typeface="Arial"/>
                <a:cs typeface="Arial"/>
              </a:defRPr>
            </a:lvl4pPr>
            <a:lvl5pPr marL="1828800" indent="0">
              <a:buFontTx/>
              <a:buNone/>
              <a:defRPr sz="15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3986854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able Placeholder 8"/>
          <p:cNvSpPr>
            <a:spLocks noGrp="1"/>
          </p:cNvSpPr>
          <p:nvPr>
            <p:ph type="tbl" sz="quarter" idx="24"/>
          </p:nvPr>
        </p:nvSpPr>
        <p:spPr>
          <a:xfrm>
            <a:off x="457200" y="1675181"/>
            <a:ext cx="8229600" cy="4446464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lIns="0" tIns="0" rIns="0" bIns="0" anchor="t">
            <a:normAutofit/>
          </a:bodyPr>
          <a:lstStyle>
            <a:lvl1pPr algn="l">
              <a:defRPr sz="3600">
                <a:solidFill>
                  <a:srgbClr val="A20815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Table</a:t>
            </a:r>
          </a:p>
        </p:txBody>
      </p:sp>
    </p:spTree>
    <p:extLst>
      <p:ext uri="{BB962C8B-B14F-4D97-AF65-F5344CB8AC3E}">
        <p14:creationId xmlns:p14="http://schemas.microsoft.com/office/powerpoint/2010/main" val="28467047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r Chart &amp;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1269999" y="4067527"/>
            <a:ext cx="5970422" cy="1975644"/>
          </a:xfrm>
        </p:spPr>
        <p:txBody>
          <a:bodyPr lIns="0" tIns="0" rIns="0" bIns="0">
            <a:noAutofit/>
          </a:bodyPr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 sz="1800" b="1">
                <a:solidFill>
                  <a:srgbClr val="000000"/>
                </a:solidFill>
                <a:latin typeface="Arial"/>
                <a:cs typeface="Arial"/>
              </a:defRPr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 sz="1800" b="1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─"/>
              <a:tabLst/>
              <a:defRPr sz="1800" b="1">
                <a:solidFill>
                  <a:srgbClr val="000000"/>
                </a:solidFill>
                <a:latin typeface="Arial"/>
                <a:cs typeface="Arial"/>
              </a:defRPr>
            </a:lvl3pPr>
            <a:lvl4pPr marL="1371600" indent="0">
              <a:buFontTx/>
              <a:buNone/>
              <a:defRPr sz="1500">
                <a:latin typeface="Arial"/>
                <a:cs typeface="Arial"/>
              </a:defRPr>
            </a:lvl4pPr>
            <a:lvl5pPr marL="1828800" indent="0">
              <a:buFontTx/>
              <a:buNone/>
              <a:defRPr sz="15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First</a:t>
            </a:r>
            <a:r>
              <a:rPr kumimoji="0" lang="es-UY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UY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Second</a:t>
            </a:r>
            <a:r>
              <a:rPr kumimoji="0" lang="es-UY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UY" altLang="en-US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UY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Third </a:t>
            </a:r>
            <a:r>
              <a:rPr kumimoji="0" lang="es-UY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ES" alt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" name="Chart Placeholder 6"/>
          <p:cNvSpPr>
            <a:spLocks noGrp="1"/>
          </p:cNvSpPr>
          <p:nvPr>
            <p:ph type="chart" sz="quarter" idx="23"/>
          </p:nvPr>
        </p:nvSpPr>
        <p:spPr>
          <a:xfrm>
            <a:off x="1270002" y="1417761"/>
            <a:ext cx="5970421" cy="2513135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lIns="0" tIns="0" rIns="0" bIns="0" anchor="t">
            <a:normAutofit/>
          </a:bodyPr>
          <a:lstStyle>
            <a:lvl1pPr algn="l">
              <a:defRPr sz="3600" baseline="0">
                <a:solidFill>
                  <a:srgbClr val="A20815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Bar Chart &amp; Copy 1</a:t>
            </a:r>
          </a:p>
        </p:txBody>
      </p:sp>
    </p:spTree>
    <p:extLst>
      <p:ext uri="{BB962C8B-B14F-4D97-AF65-F5344CB8AC3E}">
        <p14:creationId xmlns:p14="http://schemas.microsoft.com/office/powerpoint/2010/main" val="1109919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y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lIns="0" tIns="0" anchor="t">
            <a:normAutofit/>
          </a:bodyPr>
          <a:lstStyle>
            <a:lvl1pPr algn="l">
              <a:defRPr sz="3600">
                <a:solidFill>
                  <a:srgbClr val="A20815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Copy Only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914401" y="1432415"/>
            <a:ext cx="7759701" cy="4517048"/>
          </a:xfrm>
        </p:spPr>
        <p:txBody>
          <a:bodyPr>
            <a:normAutofit/>
          </a:bodyPr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 sz="1800" b="1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 sz="1800" b="1">
                <a:solidFill>
                  <a:schemeClr val="tx1"/>
                </a:solidFill>
                <a:latin typeface="Arial"/>
                <a:cs typeface="Arial"/>
              </a:defRPr>
            </a:lvl2pPr>
            <a:lvl3pPr marL="11430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─"/>
              <a:tabLst/>
              <a:defRPr sz="1800" b="1">
                <a:solidFill>
                  <a:schemeClr val="tx1"/>
                </a:solidFill>
                <a:latin typeface="Arial"/>
                <a:cs typeface="Arial"/>
              </a:defRPr>
            </a:lvl3pPr>
            <a:lvl4pPr marL="0">
              <a:defRPr sz="1500">
                <a:solidFill>
                  <a:srgbClr val="7F7F7F"/>
                </a:solidFill>
                <a:latin typeface="Arial"/>
                <a:cs typeface="Arial"/>
              </a:defRPr>
            </a:lvl4pPr>
            <a:lvl5pPr marL="457200">
              <a:defRPr sz="1500">
                <a:solidFill>
                  <a:srgbClr val="7F7F7F"/>
                </a:solidFill>
                <a:latin typeface="Arial"/>
                <a:cs typeface="Arial"/>
              </a:defRPr>
            </a:lvl5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First</a:t>
            </a:r>
            <a:r>
              <a:rPr kumimoji="0" lang="es-UY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UY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Second</a:t>
            </a:r>
            <a:r>
              <a:rPr kumimoji="0" lang="es-UY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UY" altLang="en-US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UY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Third </a:t>
            </a:r>
            <a:r>
              <a:rPr kumimoji="0" lang="es-UY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ES" alt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84158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r Chart &amp; Cop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hart Placeholder 6"/>
          <p:cNvSpPr>
            <a:spLocks noGrp="1"/>
          </p:cNvSpPr>
          <p:nvPr>
            <p:ph type="chart" sz="quarter" idx="23"/>
          </p:nvPr>
        </p:nvSpPr>
        <p:spPr>
          <a:xfrm>
            <a:off x="4827238" y="1417759"/>
            <a:ext cx="3440462" cy="3676951"/>
          </a:xfrm>
        </p:spPr>
        <p:txBody>
          <a:bodyPr>
            <a:norm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 sz="1800"/>
            </a:lvl2pPr>
            <a:lvl3pPr marL="11430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─"/>
              <a:tabLst/>
              <a:defRPr sz="1800"/>
            </a:lvl3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Click icon to add chart</a:t>
            </a:r>
            <a:endParaRPr kumimoji="0" lang="es-ES" alt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lIns="0" tIns="0" rIns="0" bIns="0" anchor="t">
            <a:normAutofit/>
          </a:bodyPr>
          <a:lstStyle>
            <a:lvl1pPr algn="l">
              <a:defRPr sz="3600" baseline="0">
                <a:solidFill>
                  <a:srgbClr val="A20815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Bar Chart &amp; Copy 2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26" hasCustomPrompt="1"/>
          </p:nvPr>
        </p:nvSpPr>
        <p:spPr>
          <a:xfrm>
            <a:off x="850900" y="1417639"/>
            <a:ext cx="3976688" cy="4703884"/>
          </a:xfrm>
        </p:spPr>
        <p:txBody>
          <a:bodyPr>
            <a:normAutofit/>
          </a:bodyPr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 kumimoji="0" lang="es-UY" altLang="en-US" sz="1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defRPr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 sz="1800" b="1">
                <a:solidFill>
                  <a:srgbClr val="000000"/>
                </a:solidFill>
              </a:defRPr>
            </a:lvl2pPr>
            <a:lvl3pPr marL="11430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 sz="1800" b="1">
                <a:solidFill>
                  <a:srgbClr val="000000"/>
                </a:solidFill>
              </a:defRPr>
            </a:lvl3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First</a:t>
            </a:r>
            <a:r>
              <a:rPr kumimoji="0" lang="es-UY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UY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Second</a:t>
            </a:r>
            <a:r>
              <a:rPr kumimoji="0" lang="es-UY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UY" altLang="en-US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UY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Third </a:t>
            </a:r>
            <a:r>
              <a:rPr kumimoji="0" lang="es-UY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ES" alt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273934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r Chart &amp; Cop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able Placeholder 8"/>
          <p:cNvSpPr>
            <a:spLocks noGrp="1"/>
          </p:cNvSpPr>
          <p:nvPr>
            <p:ph type="tbl" sz="quarter" idx="25" hasCustomPrompt="1"/>
          </p:nvPr>
        </p:nvSpPr>
        <p:spPr>
          <a:xfrm>
            <a:off x="664364" y="1417761"/>
            <a:ext cx="3804897" cy="3676284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add chart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lIns="0" tIns="0" rIns="0" bIns="0" anchor="t">
            <a:normAutofit/>
          </a:bodyPr>
          <a:lstStyle>
            <a:lvl1pPr algn="l">
              <a:defRPr sz="3600">
                <a:solidFill>
                  <a:srgbClr val="A20815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Bar Chart &amp; Copy 3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27" hasCustomPrompt="1"/>
          </p:nvPr>
        </p:nvSpPr>
        <p:spPr>
          <a:xfrm>
            <a:off x="4468815" y="1417639"/>
            <a:ext cx="3989387" cy="4703884"/>
          </a:xfrm>
        </p:spPr>
        <p:txBody>
          <a:bodyPr>
            <a:normAutofit/>
          </a:bodyPr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 kumimoji="0" lang="es-UY" altLang="en-US" sz="1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defRPr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 sz="1800" b="1">
                <a:solidFill>
                  <a:srgbClr val="000000"/>
                </a:solidFill>
              </a:defRPr>
            </a:lvl2pPr>
            <a:lvl3pPr marL="11430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─"/>
              <a:tabLst/>
              <a:defRPr sz="1800" b="1">
                <a:solidFill>
                  <a:srgbClr val="000000"/>
                </a:solidFill>
              </a:defRPr>
            </a:lvl3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First</a:t>
            </a:r>
            <a:r>
              <a:rPr kumimoji="0" lang="es-UY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UY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Second</a:t>
            </a:r>
            <a:r>
              <a:rPr kumimoji="0" lang="es-UY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UY" altLang="en-US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UY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Third </a:t>
            </a:r>
            <a:r>
              <a:rPr kumimoji="0" lang="es-UY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ES" alt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6355334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Images &amp; 4 Blocks of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5"/>
          <p:cNvSpPr>
            <a:spLocks noGrp="1"/>
          </p:cNvSpPr>
          <p:nvPr>
            <p:ph type="pic" sz="quarter" idx="15"/>
          </p:nvPr>
        </p:nvSpPr>
        <p:spPr>
          <a:xfrm>
            <a:off x="623213" y="3694604"/>
            <a:ext cx="1973262" cy="2276841"/>
          </a:xfrm>
          <a:solidFill>
            <a:srgbClr val="E87722"/>
          </a:solidFill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15"/>
          <p:cNvSpPr>
            <a:spLocks noGrp="1"/>
          </p:cNvSpPr>
          <p:nvPr>
            <p:ph type="pic" sz="quarter" idx="16"/>
          </p:nvPr>
        </p:nvSpPr>
        <p:spPr>
          <a:xfrm>
            <a:off x="4577164" y="3694604"/>
            <a:ext cx="1973262" cy="2276841"/>
          </a:xfrm>
          <a:solidFill>
            <a:srgbClr val="E87722"/>
          </a:solidFill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6536568" y="1417761"/>
            <a:ext cx="1973262" cy="2276841"/>
          </a:xfrm>
          <a:solidFill>
            <a:srgbClr val="E87722"/>
          </a:solidFill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7" name="Picture Placeholder 15"/>
          <p:cNvSpPr>
            <a:spLocks noGrp="1"/>
          </p:cNvSpPr>
          <p:nvPr>
            <p:ph type="pic" sz="quarter" idx="14"/>
          </p:nvPr>
        </p:nvSpPr>
        <p:spPr>
          <a:xfrm>
            <a:off x="2603902" y="1417761"/>
            <a:ext cx="1973262" cy="2276841"/>
          </a:xfrm>
          <a:solidFill>
            <a:srgbClr val="E87722"/>
          </a:solidFill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lIns="0" tIns="0" rIns="0" bIns="0" anchor="t">
            <a:normAutofit/>
          </a:bodyPr>
          <a:lstStyle>
            <a:lvl1pPr algn="l">
              <a:defRPr sz="3600" baseline="0">
                <a:solidFill>
                  <a:srgbClr val="A20815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4 Images &amp; 4 Blocks of Copy</a:t>
            </a:r>
          </a:p>
        </p:txBody>
      </p:sp>
      <p:sp>
        <p:nvSpPr>
          <p:cNvPr id="3" name="Rectangle 2"/>
          <p:cNvSpPr/>
          <p:nvPr/>
        </p:nvSpPr>
        <p:spPr>
          <a:xfrm>
            <a:off x="630144" y="1417760"/>
            <a:ext cx="1966333" cy="22688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570237" y="1417760"/>
            <a:ext cx="1966333" cy="22688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603904" y="3686607"/>
            <a:ext cx="1966333" cy="22688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536570" y="3686607"/>
            <a:ext cx="1966333" cy="22688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7"/>
          </p:nvPr>
        </p:nvSpPr>
        <p:spPr>
          <a:xfrm>
            <a:off x="723877" y="1540487"/>
            <a:ext cx="1765300" cy="2146119"/>
          </a:xfrm>
        </p:spPr>
        <p:txBody>
          <a:bodyPr>
            <a:noAutofit/>
          </a:bodyPr>
          <a:lstStyle>
            <a:lvl1pPr marL="0" indent="0">
              <a:buNone/>
              <a:defRPr sz="1000" b="1">
                <a:solidFill>
                  <a:srgbClr val="A21E33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1000">
                <a:solidFill>
                  <a:schemeClr val="tx1"/>
                </a:solidFill>
                <a:latin typeface="Arial"/>
                <a:cs typeface="Arial"/>
              </a:defRPr>
            </a:lvl2pPr>
            <a:lvl3pPr>
              <a:defRPr sz="800">
                <a:latin typeface="Arial"/>
                <a:cs typeface="Arial"/>
              </a:defRPr>
            </a:lvl3pPr>
            <a:lvl4pPr>
              <a:defRPr sz="800">
                <a:latin typeface="Arial"/>
                <a:cs typeface="Arial"/>
              </a:defRPr>
            </a:lvl4pPr>
            <a:lvl5pPr>
              <a:defRPr sz="8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3" name="Text Placeholder 20"/>
          <p:cNvSpPr>
            <a:spLocks noGrp="1"/>
          </p:cNvSpPr>
          <p:nvPr>
            <p:ph type="body" sz="quarter" idx="18"/>
          </p:nvPr>
        </p:nvSpPr>
        <p:spPr>
          <a:xfrm>
            <a:off x="4676435" y="1540487"/>
            <a:ext cx="1765300" cy="2146119"/>
          </a:xfrm>
        </p:spPr>
        <p:txBody>
          <a:bodyPr>
            <a:noAutofit/>
          </a:bodyPr>
          <a:lstStyle>
            <a:lvl1pPr marL="0" indent="0">
              <a:buNone/>
              <a:defRPr sz="1000" b="1">
                <a:solidFill>
                  <a:srgbClr val="A21E33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1000">
                <a:solidFill>
                  <a:schemeClr val="tx1"/>
                </a:solidFill>
                <a:latin typeface="Arial"/>
                <a:cs typeface="Arial"/>
              </a:defRPr>
            </a:lvl2pPr>
            <a:lvl3pPr>
              <a:defRPr sz="800">
                <a:latin typeface="Arial"/>
                <a:cs typeface="Arial"/>
              </a:defRPr>
            </a:lvl3pPr>
            <a:lvl4pPr>
              <a:defRPr sz="800">
                <a:latin typeface="Arial"/>
                <a:cs typeface="Arial"/>
              </a:defRPr>
            </a:lvl4pPr>
            <a:lvl5pPr>
              <a:defRPr sz="8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4" name="Text Placeholder 20"/>
          <p:cNvSpPr>
            <a:spLocks noGrp="1"/>
          </p:cNvSpPr>
          <p:nvPr>
            <p:ph type="body" sz="quarter" idx="19"/>
          </p:nvPr>
        </p:nvSpPr>
        <p:spPr>
          <a:xfrm>
            <a:off x="2717961" y="3800237"/>
            <a:ext cx="1765300" cy="2146119"/>
          </a:xfrm>
        </p:spPr>
        <p:txBody>
          <a:bodyPr>
            <a:noAutofit/>
          </a:bodyPr>
          <a:lstStyle>
            <a:lvl1pPr marL="0" indent="0">
              <a:buNone/>
              <a:defRPr sz="1000" b="1">
                <a:solidFill>
                  <a:schemeClr val="tx1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1000">
                <a:solidFill>
                  <a:schemeClr val="tx1"/>
                </a:solidFill>
                <a:latin typeface="Arial"/>
                <a:cs typeface="Arial"/>
              </a:defRPr>
            </a:lvl2pPr>
            <a:lvl3pPr>
              <a:defRPr sz="800">
                <a:latin typeface="Arial"/>
                <a:cs typeface="Arial"/>
              </a:defRPr>
            </a:lvl3pPr>
            <a:lvl4pPr>
              <a:defRPr sz="800">
                <a:latin typeface="Arial"/>
                <a:cs typeface="Arial"/>
              </a:defRPr>
            </a:lvl4pPr>
            <a:lvl5pPr>
              <a:defRPr sz="8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6" name="Text Placeholder 20"/>
          <p:cNvSpPr>
            <a:spLocks noGrp="1"/>
          </p:cNvSpPr>
          <p:nvPr>
            <p:ph type="body" sz="quarter" idx="20"/>
          </p:nvPr>
        </p:nvSpPr>
        <p:spPr>
          <a:xfrm>
            <a:off x="6646780" y="3800237"/>
            <a:ext cx="1765300" cy="2146119"/>
          </a:xfrm>
        </p:spPr>
        <p:txBody>
          <a:bodyPr>
            <a:noAutofit/>
          </a:bodyPr>
          <a:lstStyle>
            <a:lvl1pPr marL="0" indent="0">
              <a:buNone/>
              <a:defRPr sz="1000" b="1">
                <a:solidFill>
                  <a:schemeClr val="tx1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1000">
                <a:solidFill>
                  <a:schemeClr val="tx1"/>
                </a:solidFill>
                <a:latin typeface="Arial"/>
                <a:cs typeface="Arial"/>
              </a:defRPr>
            </a:lvl2pPr>
            <a:lvl3pPr>
              <a:defRPr sz="800">
                <a:latin typeface="Arial"/>
                <a:cs typeface="Arial"/>
              </a:defRPr>
            </a:lvl3pPr>
            <a:lvl4pPr>
              <a:defRPr sz="800">
                <a:latin typeface="Arial"/>
                <a:cs typeface="Arial"/>
              </a:defRPr>
            </a:lvl4pPr>
            <a:lvl5pPr>
              <a:defRPr sz="8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630144" y="1417760"/>
            <a:ext cx="1966333" cy="22688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 userDrawn="1"/>
        </p:nvSpPr>
        <p:spPr>
          <a:xfrm>
            <a:off x="4570237" y="1417760"/>
            <a:ext cx="1966333" cy="22688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 userDrawn="1"/>
        </p:nvSpPr>
        <p:spPr>
          <a:xfrm>
            <a:off x="2603904" y="3686607"/>
            <a:ext cx="1966333" cy="22688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 userDrawn="1"/>
        </p:nvSpPr>
        <p:spPr>
          <a:xfrm>
            <a:off x="6536570" y="3686607"/>
            <a:ext cx="1966333" cy="22688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0836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nn Diagram &amp;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24"/>
          </p:nvPr>
        </p:nvSpPr>
        <p:spPr>
          <a:xfrm>
            <a:off x="676616" y="1417760"/>
            <a:ext cx="7781584" cy="2334795"/>
          </a:xfrm>
        </p:spPr>
        <p:txBody>
          <a:bodyPr lIns="0" tIns="0" bIns="0"/>
          <a:lstStyle>
            <a:lvl1pPr marL="0" indent="0">
              <a:lnSpc>
                <a:spcPct val="80000"/>
              </a:lnSpc>
              <a:buFontTx/>
              <a:buNone/>
              <a:defRPr sz="2400">
                <a:solidFill>
                  <a:schemeClr val="tx1"/>
                </a:solidFill>
                <a:latin typeface="Arial"/>
                <a:cs typeface="Arial"/>
              </a:defRPr>
            </a:lvl1pPr>
            <a:lvl2pPr marL="0" indent="0">
              <a:spcBef>
                <a:spcPts val="600"/>
              </a:spcBef>
              <a:buFontTx/>
              <a:buNone/>
              <a:defRPr sz="1500" b="1">
                <a:solidFill>
                  <a:srgbClr val="F47A22"/>
                </a:solidFill>
                <a:latin typeface="Arial"/>
                <a:cs typeface="Arial"/>
              </a:defRPr>
            </a:lvl2pPr>
            <a:lvl3pPr marL="0" indent="0">
              <a:spcBef>
                <a:spcPts val="0"/>
              </a:spcBef>
              <a:buFontTx/>
              <a:buNone/>
              <a:defRPr sz="1500" b="0">
                <a:solidFill>
                  <a:srgbClr val="8D8E8D"/>
                </a:solidFill>
                <a:latin typeface="Arial"/>
                <a:cs typeface="Arial"/>
              </a:defRPr>
            </a:lvl3pPr>
            <a:lvl4pPr marL="0" indent="0">
              <a:spcBef>
                <a:spcPts val="0"/>
              </a:spcBef>
              <a:buNone/>
              <a:defRPr sz="1500">
                <a:solidFill>
                  <a:srgbClr val="8D8E8D"/>
                </a:solidFill>
                <a:latin typeface="Arial"/>
                <a:cs typeface="Arial"/>
              </a:defRPr>
            </a:lvl4pPr>
            <a:lvl5pPr marL="0" indent="-137160">
              <a:lnSpc>
                <a:spcPct val="120000"/>
              </a:lnSpc>
              <a:spcBef>
                <a:spcPts val="0"/>
              </a:spcBef>
              <a:buClr>
                <a:srgbClr val="8D8E8D"/>
              </a:buClr>
              <a:buFont typeface="Lucida Grande"/>
              <a:buChar char="-"/>
              <a:defRPr sz="1500">
                <a:solidFill>
                  <a:srgbClr val="8D8E8D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lIns="0" tIns="0" rIns="0" bIns="0" anchor="t">
            <a:normAutofit/>
          </a:bodyPr>
          <a:lstStyle>
            <a:lvl1pPr algn="l">
              <a:defRPr sz="3600" baseline="0">
                <a:solidFill>
                  <a:srgbClr val="A20815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Venn Diagram &amp; Copy</a:t>
            </a:r>
          </a:p>
        </p:txBody>
      </p:sp>
      <p:grpSp>
        <p:nvGrpSpPr>
          <p:cNvPr id="4" name="Group 11"/>
          <p:cNvGrpSpPr/>
          <p:nvPr/>
        </p:nvGrpSpPr>
        <p:grpSpPr>
          <a:xfrm>
            <a:off x="2835842" y="2608989"/>
            <a:ext cx="3136213" cy="2972365"/>
            <a:chOff x="2943666" y="2261124"/>
            <a:chExt cx="2954151" cy="2576050"/>
          </a:xfrm>
        </p:grpSpPr>
        <p:sp>
          <p:nvSpPr>
            <p:cNvPr id="3" name="Oval 2"/>
            <p:cNvSpPr/>
            <p:nvPr/>
          </p:nvSpPr>
          <p:spPr>
            <a:xfrm>
              <a:off x="3554937" y="2261124"/>
              <a:ext cx="1722635" cy="1584960"/>
            </a:xfrm>
            <a:prstGeom prst="ellipse">
              <a:avLst/>
            </a:prstGeom>
            <a:solidFill>
              <a:srgbClr val="E87722">
                <a:alpha val="53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6"/>
            <p:cNvGrpSpPr/>
            <p:nvPr/>
          </p:nvGrpSpPr>
          <p:grpSpPr>
            <a:xfrm>
              <a:off x="2943666" y="3252214"/>
              <a:ext cx="2954151" cy="1584960"/>
              <a:chOff x="3554937" y="3252214"/>
              <a:chExt cx="2954151" cy="1584960"/>
            </a:xfrm>
          </p:grpSpPr>
          <p:sp>
            <p:nvSpPr>
              <p:cNvPr id="10" name="Oval 9"/>
              <p:cNvSpPr/>
              <p:nvPr/>
            </p:nvSpPr>
            <p:spPr>
              <a:xfrm>
                <a:off x="3554937" y="3252214"/>
                <a:ext cx="1722636" cy="1584960"/>
              </a:xfrm>
              <a:prstGeom prst="ellipse">
                <a:avLst/>
              </a:prstGeom>
              <a:solidFill>
                <a:srgbClr val="B31B1B">
                  <a:alpha val="52941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4786452" y="3252214"/>
                <a:ext cx="1722636" cy="1584960"/>
              </a:xfrm>
              <a:prstGeom prst="ellipse">
                <a:avLst/>
              </a:prstGeom>
              <a:solidFill>
                <a:srgbClr val="CF4520">
                  <a:alpha val="52941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cxnSp>
        <p:nvCxnSpPr>
          <p:cNvPr id="14" name="Straight Connector 13"/>
          <p:cNvCxnSpPr/>
          <p:nvPr/>
        </p:nvCxnSpPr>
        <p:spPr>
          <a:xfrm>
            <a:off x="6041310" y="4608527"/>
            <a:ext cx="2416892" cy="0"/>
          </a:xfrm>
          <a:prstGeom prst="line">
            <a:avLst/>
          </a:prstGeom>
          <a:ln w="3175" cmpd="sng">
            <a:solidFill>
              <a:srgbClr val="8D8E8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20"/>
          <p:cNvSpPr>
            <a:spLocks noGrp="1"/>
          </p:cNvSpPr>
          <p:nvPr>
            <p:ph type="body" sz="quarter" idx="20"/>
          </p:nvPr>
        </p:nvSpPr>
        <p:spPr>
          <a:xfrm>
            <a:off x="6041310" y="4737959"/>
            <a:ext cx="2416891" cy="1301739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000" b="1">
                <a:solidFill>
                  <a:schemeClr val="tx1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1000">
                <a:solidFill>
                  <a:schemeClr val="tx1"/>
                </a:solidFill>
                <a:latin typeface="Arial"/>
                <a:cs typeface="Arial"/>
              </a:defRPr>
            </a:lvl2pPr>
            <a:lvl3pPr>
              <a:defRPr sz="800">
                <a:latin typeface="Arial"/>
                <a:cs typeface="Arial"/>
              </a:defRPr>
            </a:lvl3pPr>
            <a:lvl4pPr>
              <a:defRPr sz="800">
                <a:latin typeface="Arial"/>
                <a:cs typeface="Arial"/>
              </a:defRPr>
            </a:lvl4pPr>
            <a:lvl5pPr>
              <a:defRPr sz="8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5219700" y="3019184"/>
            <a:ext cx="3238500" cy="669"/>
          </a:xfrm>
          <a:prstGeom prst="line">
            <a:avLst/>
          </a:prstGeom>
          <a:ln w="3175" cmpd="sng">
            <a:solidFill>
              <a:srgbClr val="8D8E8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20"/>
          <p:cNvSpPr>
            <a:spLocks noGrp="1"/>
          </p:cNvSpPr>
          <p:nvPr>
            <p:ph type="body" sz="quarter" idx="25"/>
          </p:nvPr>
        </p:nvSpPr>
        <p:spPr>
          <a:xfrm>
            <a:off x="6041310" y="3019184"/>
            <a:ext cx="2416891" cy="1301739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000" b="1">
                <a:solidFill>
                  <a:schemeClr val="tx1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1000">
                <a:solidFill>
                  <a:schemeClr val="tx1"/>
                </a:solidFill>
                <a:latin typeface="Arial"/>
                <a:cs typeface="Arial"/>
              </a:defRPr>
            </a:lvl2pPr>
            <a:lvl3pPr>
              <a:defRPr sz="800">
                <a:latin typeface="Arial"/>
                <a:cs typeface="Arial"/>
              </a:defRPr>
            </a:lvl3pPr>
            <a:lvl4pPr>
              <a:defRPr sz="800">
                <a:latin typeface="Arial"/>
                <a:cs typeface="Arial"/>
              </a:defRPr>
            </a:lvl4pPr>
            <a:lvl5pPr>
              <a:defRPr sz="8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676618" y="4642771"/>
            <a:ext cx="2085909" cy="0"/>
          </a:xfrm>
          <a:prstGeom prst="line">
            <a:avLst/>
          </a:prstGeom>
          <a:ln w="3175" cmpd="sng">
            <a:solidFill>
              <a:srgbClr val="8D8E8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20"/>
          <p:cNvSpPr>
            <a:spLocks noGrp="1"/>
          </p:cNvSpPr>
          <p:nvPr>
            <p:ph type="body" sz="quarter" idx="26"/>
          </p:nvPr>
        </p:nvSpPr>
        <p:spPr>
          <a:xfrm>
            <a:off x="676618" y="4737959"/>
            <a:ext cx="2085909" cy="1301739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000" b="1">
                <a:solidFill>
                  <a:schemeClr val="tx1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1000">
                <a:solidFill>
                  <a:schemeClr val="tx1"/>
                </a:solidFill>
                <a:latin typeface="Arial"/>
                <a:cs typeface="Arial"/>
              </a:defRPr>
            </a:lvl2pPr>
            <a:lvl3pPr>
              <a:defRPr sz="800">
                <a:latin typeface="Arial"/>
                <a:cs typeface="Arial"/>
              </a:defRPr>
            </a:lvl3pPr>
            <a:lvl4pPr>
              <a:defRPr sz="800">
                <a:latin typeface="Arial"/>
                <a:cs typeface="Arial"/>
              </a:defRPr>
            </a:lvl4pPr>
            <a:lvl5pPr>
              <a:defRPr sz="8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174411969"/>
      </p:ext>
    </p:extLst>
  </p:cSld>
  <p:clrMapOvr>
    <a:masterClrMapping/>
  </p:clrMapOvr>
  <p:hf hd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105" y="0"/>
            <a:ext cx="6400800" cy="6357342"/>
          </a:xfrm>
          <a:prstGeom prst="rect">
            <a:avLst/>
          </a:prstGeom>
        </p:spPr>
      </p:pic>
      <p:pic>
        <p:nvPicPr>
          <p:cNvPr id="4" name="Picture 3" descr="TEMPLATE_PPT COVER 01_3-4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113" y="3"/>
            <a:ext cx="6400800" cy="6357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568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&amp;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4533900" y="1417760"/>
            <a:ext cx="3744913" cy="4007827"/>
          </a:xfrm>
        </p:spPr>
        <p:txBody>
          <a:bodyPr>
            <a:normAutofit/>
          </a:bodyPr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 kumimoji="0" lang="es-UY" altLang="en-US" sz="18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</a:defRPr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 sz="1800" b="1">
                <a:solidFill>
                  <a:schemeClr val="tx1"/>
                </a:solidFill>
              </a:defRPr>
            </a:lvl2pPr>
            <a:lvl3pPr marL="11430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─"/>
              <a:tabLst/>
              <a:defRPr sz="1800" b="1">
                <a:solidFill>
                  <a:schemeClr val="tx1"/>
                </a:solidFill>
              </a:defRPr>
            </a:lvl3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First</a:t>
            </a:r>
            <a:r>
              <a:rPr kumimoji="0" lang="es-UY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UY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Second</a:t>
            </a:r>
            <a:r>
              <a:rPr kumimoji="0" lang="es-UY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UY" altLang="en-US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UY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Third </a:t>
            </a:r>
            <a:r>
              <a:rPr kumimoji="0" lang="es-UY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ES" alt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lIns="0" tIns="0" rIns="0" bIns="0" anchor="t">
            <a:normAutofit/>
          </a:bodyPr>
          <a:lstStyle>
            <a:lvl1pPr algn="l">
              <a:defRPr sz="3600">
                <a:solidFill>
                  <a:srgbClr val="A20815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Image &amp; Copy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862427" y="1418371"/>
            <a:ext cx="3554338" cy="4007067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417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lIns="0" tIns="0" rIns="0" bIns="0" anchor="t">
            <a:normAutofit/>
          </a:bodyPr>
          <a:lstStyle>
            <a:lvl1pPr algn="l">
              <a:defRPr sz="3600">
                <a:solidFill>
                  <a:srgbClr val="A20815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Double Column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723900" y="1417760"/>
            <a:ext cx="3632200" cy="4007827"/>
          </a:xfrm>
        </p:spPr>
        <p:txBody>
          <a:bodyPr>
            <a:normAutofit/>
          </a:bodyPr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 kumimoji="0" lang="es-UY" altLang="en-US" sz="1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 sz="1800" b="1">
                <a:solidFill>
                  <a:srgbClr val="000000"/>
                </a:solidFill>
              </a:defRPr>
            </a:lvl2pPr>
            <a:lvl3pPr marL="11430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─"/>
              <a:tabLst/>
              <a:defRPr sz="1800" b="1">
                <a:solidFill>
                  <a:srgbClr val="000000"/>
                </a:solidFill>
              </a:defRPr>
            </a:lvl3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First</a:t>
            </a:r>
            <a:r>
              <a:rPr kumimoji="0" lang="es-UY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UY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Second</a:t>
            </a:r>
            <a:r>
              <a:rPr kumimoji="0" lang="es-UY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UY" altLang="en-US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UY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Third </a:t>
            </a:r>
            <a:r>
              <a:rPr kumimoji="0" lang="es-UY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ES" alt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6" hasCustomPrompt="1"/>
          </p:nvPr>
        </p:nvSpPr>
        <p:spPr>
          <a:xfrm>
            <a:off x="4546215" y="1417760"/>
            <a:ext cx="3797300" cy="4007827"/>
          </a:xfrm>
        </p:spPr>
        <p:txBody>
          <a:bodyPr>
            <a:normAutofit/>
          </a:bodyPr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 sz="1800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 sz="1800" b="1">
                <a:solidFill>
                  <a:srgbClr val="000000"/>
                </a:solidFill>
              </a:defRPr>
            </a:lvl2pPr>
            <a:lvl3pPr marL="11430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─"/>
              <a:tabLst/>
              <a:defRPr sz="1800" b="1">
                <a:solidFill>
                  <a:srgbClr val="000000"/>
                </a:solidFill>
              </a:defRPr>
            </a:lvl3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First</a:t>
            </a:r>
            <a:r>
              <a:rPr kumimoji="0" lang="es-UY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UY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Second</a:t>
            </a:r>
            <a:r>
              <a:rPr kumimoji="0" lang="es-UY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UY" altLang="en-US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UY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Third </a:t>
            </a:r>
            <a:r>
              <a:rPr kumimoji="0" lang="es-UY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ES" alt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31015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&amp;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lIns="0" tIns="0" rIns="0" bIns="0" anchor="t">
            <a:normAutofit/>
          </a:bodyPr>
          <a:lstStyle>
            <a:lvl1pPr algn="l">
              <a:defRPr sz="3600">
                <a:solidFill>
                  <a:srgbClr val="A20815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Images &amp; Copy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6"/>
          </p:nvPr>
        </p:nvSpPr>
        <p:spPr>
          <a:xfrm>
            <a:off x="888615" y="1417639"/>
            <a:ext cx="2177520" cy="2512523"/>
          </a:xfrm>
          <a:solidFill>
            <a:schemeClr val="tx1">
              <a:lumMod val="50000"/>
              <a:lumOff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8"/>
          </p:nvPr>
        </p:nvSpPr>
        <p:spPr>
          <a:xfrm>
            <a:off x="3500629" y="1417639"/>
            <a:ext cx="2177520" cy="2512523"/>
          </a:xfrm>
          <a:solidFill>
            <a:schemeClr val="tx1">
              <a:lumMod val="50000"/>
              <a:lumOff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9"/>
          <p:cNvSpPr>
            <a:spLocks noGrp="1"/>
          </p:cNvSpPr>
          <p:nvPr>
            <p:ph type="pic" sz="quarter" idx="20"/>
          </p:nvPr>
        </p:nvSpPr>
        <p:spPr>
          <a:xfrm>
            <a:off x="6127895" y="1417639"/>
            <a:ext cx="2177520" cy="2512523"/>
          </a:xfrm>
          <a:solidFill>
            <a:schemeClr val="tx1">
              <a:lumMod val="50000"/>
              <a:lumOff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Content Placeholder 3"/>
          <p:cNvSpPr>
            <a:spLocks noGrp="1"/>
          </p:cNvSpPr>
          <p:nvPr>
            <p:ph sz="half" idx="2"/>
          </p:nvPr>
        </p:nvSpPr>
        <p:spPr>
          <a:xfrm>
            <a:off x="888615" y="4067527"/>
            <a:ext cx="2177520" cy="1975644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500" b="1">
                <a:solidFill>
                  <a:schemeClr val="tx1"/>
                </a:solidFill>
                <a:latin typeface="Arial"/>
                <a:cs typeface="Arial"/>
              </a:defRPr>
            </a:lvl1pPr>
            <a:lvl2pPr marL="0" indent="-137160">
              <a:lnSpc>
                <a:spcPct val="120000"/>
              </a:lnSpc>
              <a:buClr>
                <a:srgbClr val="8D8E8D"/>
              </a:buClr>
              <a:buFont typeface="Lucida Grande"/>
              <a:buChar char="-"/>
              <a:defRPr sz="1500">
                <a:solidFill>
                  <a:schemeClr val="tx1"/>
                </a:solidFill>
                <a:latin typeface="Arial"/>
                <a:cs typeface="Arial"/>
              </a:defRPr>
            </a:lvl2pPr>
            <a:lvl3pPr marL="914400" indent="0">
              <a:buFontTx/>
              <a:buNone/>
              <a:defRPr sz="1500">
                <a:latin typeface="Arial"/>
                <a:cs typeface="Arial"/>
              </a:defRPr>
            </a:lvl3pPr>
            <a:lvl4pPr marL="1371600" indent="0">
              <a:buFontTx/>
              <a:buNone/>
              <a:defRPr sz="1500">
                <a:latin typeface="Arial"/>
                <a:cs typeface="Arial"/>
              </a:defRPr>
            </a:lvl4pPr>
            <a:lvl5pPr marL="1828800" indent="0">
              <a:buFontTx/>
              <a:buNone/>
              <a:defRPr sz="15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21"/>
          </p:nvPr>
        </p:nvSpPr>
        <p:spPr>
          <a:xfrm>
            <a:off x="3500629" y="4067527"/>
            <a:ext cx="2177520" cy="1975644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500" b="1">
                <a:solidFill>
                  <a:schemeClr val="tx1"/>
                </a:solidFill>
                <a:latin typeface="Arial"/>
                <a:cs typeface="Arial"/>
              </a:defRPr>
            </a:lvl1pPr>
            <a:lvl2pPr marL="0" indent="-137160">
              <a:lnSpc>
                <a:spcPct val="120000"/>
              </a:lnSpc>
              <a:buClr>
                <a:srgbClr val="8D8E8D"/>
              </a:buClr>
              <a:buFont typeface="Lucida Grande"/>
              <a:buChar char="-"/>
              <a:defRPr sz="1500">
                <a:solidFill>
                  <a:schemeClr val="tx1"/>
                </a:solidFill>
                <a:latin typeface="Arial"/>
                <a:cs typeface="Arial"/>
              </a:defRPr>
            </a:lvl2pPr>
            <a:lvl3pPr marL="914400" indent="0">
              <a:buFontTx/>
              <a:buNone/>
              <a:defRPr sz="1500">
                <a:latin typeface="Arial"/>
                <a:cs typeface="Arial"/>
              </a:defRPr>
            </a:lvl3pPr>
            <a:lvl4pPr marL="1371600" indent="0">
              <a:buFontTx/>
              <a:buNone/>
              <a:defRPr sz="1500">
                <a:latin typeface="Arial"/>
                <a:cs typeface="Arial"/>
              </a:defRPr>
            </a:lvl4pPr>
            <a:lvl5pPr marL="1828800" indent="0">
              <a:buFontTx/>
              <a:buNone/>
              <a:defRPr sz="15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7" name="Content Placeholder 3"/>
          <p:cNvSpPr>
            <a:spLocks noGrp="1"/>
          </p:cNvSpPr>
          <p:nvPr>
            <p:ph sz="half" idx="22"/>
          </p:nvPr>
        </p:nvSpPr>
        <p:spPr>
          <a:xfrm>
            <a:off x="6127895" y="4067527"/>
            <a:ext cx="2177520" cy="1975644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500" b="1">
                <a:solidFill>
                  <a:schemeClr val="tx1"/>
                </a:solidFill>
                <a:latin typeface="Arial"/>
                <a:cs typeface="Arial"/>
              </a:defRPr>
            </a:lvl1pPr>
            <a:lvl2pPr marL="0" indent="-137160">
              <a:lnSpc>
                <a:spcPct val="120000"/>
              </a:lnSpc>
              <a:buClr>
                <a:srgbClr val="8D8E8D"/>
              </a:buClr>
              <a:buFont typeface="Lucida Grande"/>
              <a:buChar char="-"/>
              <a:defRPr sz="1500">
                <a:solidFill>
                  <a:schemeClr val="tx1"/>
                </a:solidFill>
                <a:latin typeface="Arial"/>
                <a:cs typeface="Arial"/>
              </a:defRPr>
            </a:lvl2pPr>
            <a:lvl3pPr marL="914400" indent="0">
              <a:buFontTx/>
              <a:buNone/>
              <a:defRPr sz="1500">
                <a:latin typeface="Arial"/>
                <a:cs typeface="Arial"/>
              </a:defRPr>
            </a:lvl3pPr>
            <a:lvl4pPr marL="1371600" indent="0">
              <a:buFontTx/>
              <a:buNone/>
              <a:defRPr sz="1500">
                <a:latin typeface="Arial"/>
                <a:cs typeface="Arial"/>
              </a:defRPr>
            </a:lvl4pPr>
            <a:lvl5pPr marL="1828800" indent="0">
              <a:buFontTx/>
              <a:buNone/>
              <a:defRPr sz="15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949941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ng Image &amp;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lIns="0" tIns="0" rIns="0" bIns="0" anchor="t">
            <a:normAutofit/>
          </a:bodyPr>
          <a:lstStyle>
            <a:lvl1pPr algn="l">
              <a:defRPr sz="3600" baseline="0">
                <a:solidFill>
                  <a:srgbClr val="A20815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Long Image &amp; Copy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6"/>
          </p:nvPr>
        </p:nvSpPr>
        <p:spPr>
          <a:xfrm>
            <a:off x="863600" y="1417639"/>
            <a:ext cx="7416800" cy="2512523"/>
          </a:xfrm>
          <a:solidFill>
            <a:schemeClr val="tx1">
              <a:lumMod val="50000"/>
              <a:lumOff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Content Placeholder 3"/>
          <p:cNvSpPr>
            <a:spLocks noGrp="1"/>
          </p:cNvSpPr>
          <p:nvPr>
            <p:ph sz="half" idx="2"/>
          </p:nvPr>
        </p:nvSpPr>
        <p:spPr>
          <a:xfrm>
            <a:off x="863600" y="4067527"/>
            <a:ext cx="7416800" cy="1975644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90000"/>
              </a:lnSpc>
              <a:buFontTx/>
              <a:buNone/>
              <a:defRPr sz="1500" b="0">
                <a:solidFill>
                  <a:schemeClr val="tx1"/>
                </a:solidFill>
                <a:latin typeface="Arial"/>
                <a:cs typeface="Arial"/>
              </a:defRPr>
            </a:lvl1pPr>
            <a:lvl2pPr marL="0" indent="-137160">
              <a:lnSpc>
                <a:spcPct val="120000"/>
              </a:lnSpc>
              <a:buClr>
                <a:srgbClr val="8D8E8D"/>
              </a:buClr>
              <a:buFont typeface="Lucida Grande"/>
              <a:buChar char="-"/>
              <a:defRPr sz="1500">
                <a:solidFill>
                  <a:srgbClr val="8D8E8D"/>
                </a:solidFill>
                <a:latin typeface="Arial"/>
                <a:cs typeface="Arial"/>
              </a:defRPr>
            </a:lvl2pPr>
            <a:lvl3pPr marL="914400" indent="0">
              <a:buFontTx/>
              <a:buNone/>
              <a:defRPr sz="1500">
                <a:latin typeface="Arial"/>
                <a:cs typeface="Arial"/>
              </a:defRPr>
            </a:lvl3pPr>
            <a:lvl4pPr marL="1371600" indent="0">
              <a:buFontTx/>
              <a:buNone/>
              <a:defRPr sz="1500">
                <a:latin typeface="Arial"/>
                <a:cs typeface="Arial"/>
              </a:defRPr>
            </a:lvl4pPr>
            <a:lvl5pPr marL="1828800" indent="0">
              <a:buFontTx/>
              <a:buNone/>
              <a:defRPr sz="15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051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e Charts &amp;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lIns="0" tIns="0" rIns="0" bIns="0" anchor="t">
            <a:normAutofit/>
          </a:bodyPr>
          <a:lstStyle>
            <a:lvl1pPr algn="l">
              <a:defRPr sz="3600">
                <a:solidFill>
                  <a:srgbClr val="A20815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Pie Charts &amp; Copy 1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753250" y="3598668"/>
            <a:ext cx="7654150" cy="2444501"/>
          </a:xfrm>
        </p:spPr>
        <p:txBody>
          <a:bodyPr lIns="0" tIns="0" rIns="0" bIns="0">
            <a:noAutofit/>
          </a:bodyPr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 sz="1500" b="1">
                <a:solidFill>
                  <a:srgbClr val="000000"/>
                </a:solidFill>
                <a:latin typeface="Arial"/>
                <a:cs typeface="Arial"/>
              </a:defRPr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 sz="1500" b="1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─"/>
              <a:tabLst/>
              <a:defRPr sz="1500" b="1">
                <a:solidFill>
                  <a:srgbClr val="000000"/>
                </a:solidFill>
                <a:latin typeface="Arial"/>
                <a:cs typeface="Arial"/>
              </a:defRPr>
            </a:lvl3pPr>
            <a:lvl4pPr marL="1371600" indent="0">
              <a:buFontTx/>
              <a:buNone/>
              <a:defRPr sz="1500">
                <a:latin typeface="Arial"/>
                <a:cs typeface="Arial"/>
              </a:defRPr>
            </a:lvl4pPr>
            <a:lvl5pPr marL="1828800" indent="0">
              <a:buFontTx/>
              <a:buNone/>
              <a:defRPr sz="15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First</a:t>
            </a:r>
            <a:r>
              <a:rPr kumimoji="0" lang="es-UY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UY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Second</a:t>
            </a:r>
            <a:r>
              <a:rPr kumimoji="0" lang="es-UY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UY" altLang="en-US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UY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Third </a:t>
            </a:r>
            <a:r>
              <a:rPr kumimoji="0" lang="es-UY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ES" alt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0" name="Chart Placeholder 6"/>
          <p:cNvSpPr>
            <a:spLocks noGrp="1"/>
          </p:cNvSpPr>
          <p:nvPr>
            <p:ph type="chart" sz="quarter" idx="27"/>
          </p:nvPr>
        </p:nvSpPr>
        <p:spPr>
          <a:xfrm>
            <a:off x="6517174" y="1417639"/>
            <a:ext cx="1890226" cy="2181031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21" name="Chart Placeholder 6"/>
          <p:cNvSpPr>
            <a:spLocks noGrp="1"/>
          </p:cNvSpPr>
          <p:nvPr>
            <p:ph type="chart" sz="quarter" idx="28"/>
          </p:nvPr>
        </p:nvSpPr>
        <p:spPr>
          <a:xfrm>
            <a:off x="4595866" y="1417639"/>
            <a:ext cx="1890226" cy="2181031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22" name="Chart Placeholder 6"/>
          <p:cNvSpPr>
            <a:spLocks noGrp="1"/>
          </p:cNvSpPr>
          <p:nvPr>
            <p:ph type="chart" sz="quarter" idx="29"/>
          </p:nvPr>
        </p:nvSpPr>
        <p:spPr>
          <a:xfrm>
            <a:off x="2674558" y="1417639"/>
            <a:ext cx="1890226" cy="2181031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23" name="Chart Placeholder 6"/>
          <p:cNvSpPr>
            <a:spLocks noGrp="1"/>
          </p:cNvSpPr>
          <p:nvPr>
            <p:ph type="chart" sz="quarter" idx="30"/>
          </p:nvPr>
        </p:nvSpPr>
        <p:spPr>
          <a:xfrm>
            <a:off x="753250" y="1417639"/>
            <a:ext cx="1890226" cy="2181031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306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e Charts &amp; Cop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hart Placeholder 6"/>
          <p:cNvSpPr>
            <a:spLocks noGrp="1"/>
          </p:cNvSpPr>
          <p:nvPr>
            <p:ph type="chart" sz="quarter" idx="24"/>
          </p:nvPr>
        </p:nvSpPr>
        <p:spPr>
          <a:xfrm>
            <a:off x="3415727" y="1417761"/>
            <a:ext cx="2178050" cy="2513135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19" name="Chart Placeholder 6"/>
          <p:cNvSpPr>
            <a:spLocks noGrp="1"/>
          </p:cNvSpPr>
          <p:nvPr>
            <p:ph type="chart" sz="quarter" idx="25"/>
          </p:nvPr>
        </p:nvSpPr>
        <p:spPr>
          <a:xfrm>
            <a:off x="6037720" y="1417761"/>
            <a:ext cx="2178050" cy="2513135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7" name="Chart Placeholder 6"/>
          <p:cNvSpPr>
            <a:spLocks noGrp="1"/>
          </p:cNvSpPr>
          <p:nvPr>
            <p:ph type="chart" sz="quarter" idx="23"/>
          </p:nvPr>
        </p:nvSpPr>
        <p:spPr>
          <a:xfrm>
            <a:off x="796145" y="1417761"/>
            <a:ext cx="2178050" cy="2513135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lIns="0" tIns="0" rIns="0" bIns="0" anchor="t">
            <a:normAutofit/>
          </a:bodyPr>
          <a:lstStyle>
            <a:lvl1pPr algn="l">
              <a:defRPr sz="3600">
                <a:solidFill>
                  <a:srgbClr val="A20815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Pie Charts &amp; Copy 2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half" idx="2"/>
          </p:nvPr>
        </p:nvSpPr>
        <p:spPr>
          <a:xfrm>
            <a:off x="926715" y="4067527"/>
            <a:ext cx="2177520" cy="1975644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500" b="1">
                <a:solidFill>
                  <a:schemeClr val="tx1"/>
                </a:solidFill>
                <a:latin typeface="Arial"/>
                <a:cs typeface="Arial"/>
              </a:defRPr>
            </a:lvl1pPr>
            <a:lvl2pPr marL="0" indent="-137160">
              <a:lnSpc>
                <a:spcPct val="120000"/>
              </a:lnSpc>
              <a:buClr>
                <a:srgbClr val="8D8E8D"/>
              </a:buClr>
              <a:buFont typeface="Lucida Grande"/>
              <a:buChar char="-"/>
              <a:defRPr sz="1500" b="0">
                <a:solidFill>
                  <a:schemeClr val="tx1"/>
                </a:solidFill>
                <a:latin typeface="Arial"/>
                <a:cs typeface="Arial"/>
              </a:defRPr>
            </a:lvl2pPr>
            <a:lvl3pPr marL="914400" indent="0">
              <a:buFontTx/>
              <a:buNone/>
              <a:defRPr sz="1500">
                <a:latin typeface="Arial"/>
                <a:cs typeface="Arial"/>
              </a:defRPr>
            </a:lvl3pPr>
            <a:lvl4pPr marL="1371600" indent="0">
              <a:buFontTx/>
              <a:buNone/>
              <a:defRPr sz="1500">
                <a:latin typeface="Arial"/>
                <a:cs typeface="Arial"/>
              </a:defRPr>
            </a:lvl4pPr>
            <a:lvl5pPr marL="1828800" indent="0">
              <a:buFontTx/>
              <a:buNone/>
              <a:defRPr sz="15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21"/>
          </p:nvPr>
        </p:nvSpPr>
        <p:spPr>
          <a:xfrm>
            <a:off x="3538729" y="4067527"/>
            <a:ext cx="2177520" cy="1975644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500" b="1">
                <a:solidFill>
                  <a:schemeClr val="tx1"/>
                </a:solidFill>
                <a:latin typeface="Arial"/>
                <a:cs typeface="Arial"/>
              </a:defRPr>
            </a:lvl1pPr>
            <a:lvl2pPr marL="0" indent="-137160">
              <a:lnSpc>
                <a:spcPct val="120000"/>
              </a:lnSpc>
              <a:buClr>
                <a:srgbClr val="8D8E8D"/>
              </a:buClr>
              <a:buFont typeface="Lucida Grande"/>
              <a:buChar char="-"/>
              <a:defRPr sz="1500" b="0">
                <a:solidFill>
                  <a:schemeClr val="tx1"/>
                </a:solidFill>
                <a:latin typeface="Arial"/>
                <a:cs typeface="Arial"/>
              </a:defRPr>
            </a:lvl2pPr>
            <a:lvl3pPr marL="914400" indent="0">
              <a:buFontTx/>
              <a:buNone/>
              <a:defRPr sz="1500">
                <a:latin typeface="Arial"/>
                <a:cs typeface="Arial"/>
              </a:defRPr>
            </a:lvl3pPr>
            <a:lvl4pPr marL="1371600" indent="0">
              <a:buFontTx/>
              <a:buNone/>
              <a:defRPr sz="1500">
                <a:latin typeface="Arial"/>
                <a:cs typeface="Arial"/>
              </a:defRPr>
            </a:lvl4pPr>
            <a:lvl5pPr marL="1828800" indent="0">
              <a:buFontTx/>
              <a:buNone/>
              <a:defRPr sz="15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7" name="Content Placeholder 3"/>
          <p:cNvSpPr>
            <a:spLocks noGrp="1"/>
          </p:cNvSpPr>
          <p:nvPr>
            <p:ph sz="half" idx="22"/>
          </p:nvPr>
        </p:nvSpPr>
        <p:spPr>
          <a:xfrm>
            <a:off x="6165995" y="4067527"/>
            <a:ext cx="2177520" cy="1975644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500" b="1">
                <a:solidFill>
                  <a:schemeClr val="tx1"/>
                </a:solidFill>
                <a:latin typeface="Arial"/>
                <a:cs typeface="Arial"/>
              </a:defRPr>
            </a:lvl1pPr>
            <a:lvl2pPr marL="0" indent="-137160">
              <a:lnSpc>
                <a:spcPct val="120000"/>
              </a:lnSpc>
              <a:buClr>
                <a:srgbClr val="8D8E8D"/>
              </a:buClr>
              <a:buFont typeface="Lucida Grande"/>
              <a:buChar char="-"/>
              <a:defRPr sz="1500" b="0">
                <a:solidFill>
                  <a:schemeClr val="tx1"/>
                </a:solidFill>
                <a:latin typeface="Arial"/>
                <a:cs typeface="Arial"/>
              </a:defRPr>
            </a:lvl2pPr>
            <a:lvl3pPr marL="914400" indent="0">
              <a:buFontTx/>
              <a:buNone/>
              <a:defRPr sz="1500">
                <a:latin typeface="Arial"/>
                <a:cs typeface="Arial"/>
              </a:defRPr>
            </a:lvl3pPr>
            <a:lvl4pPr marL="1371600" indent="0">
              <a:buFontTx/>
              <a:buNone/>
              <a:defRPr sz="1500">
                <a:latin typeface="Arial"/>
                <a:cs typeface="Arial"/>
              </a:defRPr>
            </a:lvl4pPr>
            <a:lvl5pPr marL="1828800" indent="0">
              <a:buFontTx/>
              <a:buNone/>
              <a:defRPr sz="1500">
                <a:latin typeface="Arial"/>
                <a:cs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426031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83128" y="-9525"/>
            <a:ext cx="9144000" cy="685800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0" tIns="0" rIns="91440" bIns="45720" rtlCol="0" anchor="t">
            <a:normAutofit/>
          </a:bodyPr>
          <a:lstStyle/>
          <a:p>
            <a:r>
              <a:rPr lang="en-US" dirty="0"/>
              <a:t>Click to edit Slide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7100" y="1439009"/>
            <a:ext cx="77343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First</a:t>
            </a:r>
            <a:r>
              <a:rPr kumimoji="0" lang="es-UY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UY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Second</a:t>
            </a:r>
            <a:r>
              <a:rPr kumimoji="0" lang="es-UY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UY" altLang="en-US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UY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Third </a:t>
            </a:r>
            <a:r>
              <a:rPr kumimoji="0" lang="es-UY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ES" alt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4311872" y="6483350"/>
            <a:ext cx="5202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b="1" kern="1200">
                <a:solidFill>
                  <a:srgbClr val="8D8E8D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C3BF4A0-F7E7-4F05-98F8-4325DF1FDB43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9" name="Picture 8" descr="LOCKUP_WCM_NYP_FULLCOLOR.png"/>
          <p:cNvPicPr>
            <a:picLocks noChangeAspect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286"/>
          <a:stretch/>
        </p:blipFill>
        <p:spPr>
          <a:xfrm>
            <a:off x="0" y="6400800"/>
            <a:ext cx="3073703" cy="457200"/>
          </a:xfrm>
          <a:prstGeom prst="rect">
            <a:avLst/>
          </a:prstGeom>
        </p:spPr>
      </p:pic>
      <p:sp>
        <p:nvSpPr>
          <p:cNvPr id="14" name="Date Placeholder 2"/>
          <p:cNvSpPr txBox="1">
            <a:spLocks/>
          </p:cNvSpPr>
          <p:nvPr/>
        </p:nvSpPr>
        <p:spPr>
          <a:xfrm>
            <a:off x="5535982" y="6432206"/>
            <a:ext cx="348447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kern="1200">
                <a:solidFill>
                  <a:srgbClr val="8D8E8D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50" dirty="0" smtClean="0">
                <a:solidFill>
                  <a:srgbClr val="A20815"/>
                </a:solidFill>
              </a:rPr>
              <a:t>ETL Working Group - August</a:t>
            </a:r>
            <a:endParaRPr lang="en-US" sz="1050" dirty="0">
              <a:solidFill>
                <a:srgbClr val="A2081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339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6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7" r:id="rId15"/>
    <p:sldLayoutId id="2147483687" r:id="rId16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rgbClr val="A20815"/>
          </a:solidFill>
          <a:latin typeface="Arial"/>
          <a:ea typeface="+mj-ea"/>
          <a:cs typeface="Arial"/>
        </a:defRPr>
      </a:lvl1pPr>
    </p:titleStyle>
    <p:bodyStyle>
      <a:lvl1pPr marL="342900" marR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tabLst/>
        <a:defRPr sz="2400" kern="1200">
          <a:solidFill>
            <a:srgbClr val="7F7F7F"/>
          </a:solidFill>
          <a:latin typeface="Arial"/>
          <a:ea typeface="+mn-ea"/>
          <a:cs typeface="Arial"/>
        </a:defRPr>
      </a:lvl1pPr>
      <a:lvl2pPr marL="742950" marR="0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tabLst/>
        <a:defRPr sz="1500" b="1" kern="1200">
          <a:solidFill>
            <a:schemeClr val="accent3"/>
          </a:solidFill>
          <a:latin typeface="Arial"/>
          <a:ea typeface="+mn-ea"/>
          <a:cs typeface="Arial"/>
        </a:defRPr>
      </a:lvl2pPr>
      <a:lvl3pPr marL="1143000" marR="0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tabLst/>
        <a:defRPr sz="1500" kern="1200">
          <a:solidFill>
            <a:srgbClr val="7F7F7F"/>
          </a:solidFill>
          <a:latin typeface="Arial"/>
          <a:ea typeface="+mn-ea"/>
          <a:cs typeface="Arial"/>
        </a:defRPr>
      </a:lvl3pPr>
      <a:lvl4pPr marL="0" indent="-228600" algn="l" defTabSz="457200" rtl="0" eaLnBrk="1" latinLnBrk="0" hangingPunct="1">
        <a:spcBef>
          <a:spcPct val="20000"/>
        </a:spcBef>
        <a:buFont typeface="Arial"/>
        <a:buChar char="–"/>
        <a:defRPr sz="1500" kern="1200">
          <a:solidFill>
            <a:srgbClr val="7F7F7F"/>
          </a:solidFill>
          <a:latin typeface="Arial"/>
          <a:ea typeface="+mn-ea"/>
          <a:cs typeface="Arial"/>
        </a:defRPr>
      </a:lvl4pPr>
      <a:lvl5pPr marL="457200" indent="-228600" algn="l" defTabSz="457200" rtl="0" eaLnBrk="1" latinLnBrk="0" hangingPunct="1">
        <a:spcBef>
          <a:spcPct val="20000"/>
        </a:spcBef>
        <a:buFont typeface="Arial"/>
        <a:buChar char="»"/>
        <a:defRPr sz="1500" kern="1200">
          <a:solidFill>
            <a:srgbClr val="7F7F7F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0" tIns="0" rIns="91440" bIns="45720" rtlCol="0" anchor="t">
            <a:normAutofit/>
          </a:bodyPr>
          <a:lstStyle/>
          <a:p>
            <a:r>
              <a:rPr lang="en-US" dirty="0"/>
              <a:t>Click to edit Slide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7100" y="1439009"/>
            <a:ext cx="77343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First</a:t>
            </a:r>
            <a:r>
              <a:rPr kumimoji="0" lang="es-UY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3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UY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Second</a:t>
            </a:r>
            <a:r>
              <a:rPr kumimoji="0" lang="es-UY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UY" altLang="en-US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UY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Third </a:t>
            </a:r>
            <a:r>
              <a:rPr kumimoji="0" lang="es-UY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level</a:t>
            </a:r>
            <a:r>
              <a:rPr kumimoji="0" lang="es-UY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s-UY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</a:t>
            </a:r>
            <a:endParaRPr kumimoji="0" lang="es-ES" alt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4311872" y="6483350"/>
            <a:ext cx="5202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b="1" kern="1200">
                <a:solidFill>
                  <a:srgbClr val="8D8E8D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C3BF4A0-F7E7-4F05-98F8-4325DF1FDB43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9" name="Picture 8" descr="LOCKUP_WCM_NYP_FULLCOLOR.png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286"/>
          <a:stretch/>
        </p:blipFill>
        <p:spPr>
          <a:xfrm>
            <a:off x="0" y="6400800"/>
            <a:ext cx="3073703" cy="457200"/>
          </a:xfrm>
          <a:prstGeom prst="rect">
            <a:avLst/>
          </a:prstGeom>
        </p:spPr>
      </p:pic>
      <p:sp>
        <p:nvSpPr>
          <p:cNvPr id="14" name="Date Placeholder 2"/>
          <p:cNvSpPr txBox="1">
            <a:spLocks/>
          </p:cNvSpPr>
          <p:nvPr/>
        </p:nvSpPr>
        <p:spPr>
          <a:xfrm>
            <a:off x="5535982" y="6432206"/>
            <a:ext cx="348447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kern="1200">
                <a:solidFill>
                  <a:srgbClr val="8D8E8D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50" dirty="0" smtClean="0">
                <a:solidFill>
                  <a:srgbClr val="A20815"/>
                </a:solidFill>
              </a:rPr>
              <a:t>ETL</a:t>
            </a:r>
            <a:r>
              <a:rPr lang="en-US" sz="1050" baseline="0" dirty="0" smtClean="0">
                <a:solidFill>
                  <a:srgbClr val="A20815"/>
                </a:solidFill>
              </a:rPr>
              <a:t> Working Group – August</a:t>
            </a:r>
          </a:p>
        </p:txBody>
      </p:sp>
    </p:spTree>
    <p:extLst>
      <p:ext uri="{BB962C8B-B14F-4D97-AF65-F5344CB8AC3E}">
        <p14:creationId xmlns:p14="http://schemas.microsoft.com/office/powerpoint/2010/main" val="228109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  <p:sldLayoutId id="2147483686" r:id="rId1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rgbClr val="A20815"/>
          </a:solidFill>
          <a:latin typeface="Arial"/>
          <a:ea typeface="+mj-ea"/>
          <a:cs typeface="Arial"/>
        </a:defRPr>
      </a:lvl1pPr>
    </p:titleStyle>
    <p:bodyStyle>
      <a:lvl1pPr marL="342900" marR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tabLst/>
        <a:defRPr sz="2400" kern="1200">
          <a:solidFill>
            <a:srgbClr val="7F7F7F"/>
          </a:solidFill>
          <a:latin typeface="Arial"/>
          <a:ea typeface="+mn-ea"/>
          <a:cs typeface="Arial"/>
        </a:defRPr>
      </a:lvl1pPr>
      <a:lvl2pPr marL="742950" marR="0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tabLst/>
        <a:defRPr sz="1500" b="1" kern="1200">
          <a:solidFill>
            <a:schemeClr val="accent3"/>
          </a:solidFill>
          <a:latin typeface="Arial"/>
          <a:ea typeface="+mn-ea"/>
          <a:cs typeface="Arial"/>
        </a:defRPr>
      </a:lvl2pPr>
      <a:lvl3pPr marL="1143000" marR="0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tabLst/>
        <a:defRPr sz="1500" kern="1200">
          <a:solidFill>
            <a:srgbClr val="7F7F7F"/>
          </a:solidFill>
          <a:latin typeface="Arial"/>
          <a:ea typeface="+mn-ea"/>
          <a:cs typeface="Arial"/>
        </a:defRPr>
      </a:lvl3pPr>
      <a:lvl4pPr marL="0" indent="-228600" algn="l" defTabSz="457200" rtl="0" eaLnBrk="1" latinLnBrk="0" hangingPunct="1">
        <a:spcBef>
          <a:spcPct val="20000"/>
        </a:spcBef>
        <a:buFont typeface="Arial"/>
        <a:buChar char="–"/>
        <a:defRPr sz="1500" kern="1200">
          <a:solidFill>
            <a:srgbClr val="7F7F7F"/>
          </a:solidFill>
          <a:latin typeface="Arial"/>
          <a:ea typeface="+mn-ea"/>
          <a:cs typeface="Arial"/>
        </a:defRPr>
      </a:lvl4pPr>
      <a:lvl5pPr marL="457200" indent="-228600" algn="l" defTabSz="457200" rtl="0" eaLnBrk="1" latinLnBrk="0" hangingPunct="1">
        <a:spcBef>
          <a:spcPct val="20000"/>
        </a:spcBef>
        <a:buFont typeface="Arial"/>
        <a:buChar char="»"/>
        <a:defRPr sz="1500" kern="1200">
          <a:solidFill>
            <a:srgbClr val="7F7F7F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166827" y="2358273"/>
            <a:ext cx="8865866" cy="989914"/>
          </a:xfrm>
        </p:spPr>
        <p:txBody>
          <a:bodyPr/>
          <a:lstStyle/>
          <a:p>
            <a:r>
              <a:rPr lang="en-US" sz="6000" dirty="0" smtClean="0"/>
              <a:t>ACHILLES for i2b2</a:t>
            </a:r>
            <a:endParaRPr lang="en-US" sz="60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Information Technologies &amp; Services</a:t>
            </a:r>
          </a:p>
          <a:p>
            <a:pPr marL="0" indent="0">
              <a:buNone/>
            </a:pPr>
            <a:r>
              <a:rPr lang="en-US" dirty="0" smtClean="0"/>
              <a:t>Research Informatics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1"/>
          </p:nvPr>
        </p:nvSpPr>
        <p:spPr>
          <a:xfrm>
            <a:off x="5782733" y="5830722"/>
            <a:ext cx="3158067" cy="620957"/>
          </a:xfrm>
        </p:spPr>
        <p:txBody>
          <a:bodyPr>
            <a:normAutofit/>
          </a:bodyPr>
          <a:lstStyle/>
          <a:p>
            <a:r>
              <a:rPr lang="en-US" sz="1800" dirty="0"/>
              <a:t>ETL Working Group - August</a:t>
            </a:r>
          </a:p>
        </p:txBody>
      </p:sp>
    </p:spTree>
    <p:extLst>
      <p:ext uri="{BB962C8B-B14F-4D97-AF65-F5344CB8AC3E}">
        <p14:creationId xmlns:p14="http://schemas.microsoft.com/office/powerpoint/2010/main" val="350385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Account Numbers and Encounters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r>
              <a:rPr lang="en-US" sz="1700" b="0" dirty="0" smtClean="0"/>
              <a:t>Cannot assume that data is replicated cleanly through the interfaces</a:t>
            </a:r>
          </a:p>
          <a:p>
            <a:pPr lvl="1"/>
            <a:r>
              <a:rPr lang="en-US" sz="1700" b="0" dirty="0" smtClean="0"/>
              <a:t>Two examples:</a:t>
            </a:r>
          </a:p>
          <a:p>
            <a:pPr marL="914400" lvl="2" indent="0">
              <a:buNone/>
            </a:pPr>
            <a:r>
              <a:rPr lang="en-US" sz="1700" b="0" dirty="0" smtClean="0"/>
              <a:t>1. </a:t>
            </a:r>
            <a:r>
              <a:rPr lang="en-US" sz="1700" b="0" dirty="0" err="1" smtClean="0"/>
              <a:t>CompuRecord</a:t>
            </a:r>
            <a:r>
              <a:rPr lang="en-US" sz="1700" b="0" dirty="0" smtClean="0"/>
              <a:t> and mangled account numbers</a:t>
            </a:r>
          </a:p>
          <a:p>
            <a:pPr marL="914400" lvl="2" indent="0">
              <a:buNone/>
            </a:pPr>
            <a:endParaRPr lang="en-US" sz="1700" b="0" dirty="0" smtClean="0"/>
          </a:p>
          <a:p>
            <a:pPr marL="914400" lvl="2" indent="0">
              <a:buNone/>
            </a:pPr>
            <a:endParaRPr lang="en-US" sz="1700" b="0" dirty="0" smtClean="0"/>
          </a:p>
          <a:p>
            <a:pPr marL="914400" lvl="2" indent="0">
              <a:buNone/>
            </a:pPr>
            <a:endParaRPr lang="en-US" sz="1700" b="0" dirty="0"/>
          </a:p>
          <a:p>
            <a:pPr marL="914400" lvl="2" indent="0">
              <a:buNone/>
            </a:pPr>
            <a:r>
              <a:rPr lang="en-US" sz="1700" b="0" dirty="0" smtClean="0"/>
              <a:t/>
            </a:r>
            <a:br>
              <a:rPr lang="en-US" sz="1700" b="0" dirty="0" smtClean="0"/>
            </a:br>
            <a:r>
              <a:rPr lang="en-US" sz="1700" b="0" dirty="0" smtClean="0"/>
              <a:t/>
            </a:r>
            <a:br>
              <a:rPr lang="en-US" sz="1700" b="0" dirty="0" smtClean="0"/>
            </a:br>
            <a:r>
              <a:rPr lang="en-US" sz="1700" b="0" dirty="0" smtClean="0"/>
              <a:t>“First Zero Significance”</a:t>
            </a:r>
            <a:br>
              <a:rPr lang="en-US" sz="1700" b="0" dirty="0" smtClean="0"/>
            </a:br>
            <a:r>
              <a:rPr lang="en-US" sz="1700" b="0" dirty="0"/>
              <a:t/>
            </a:r>
            <a:br>
              <a:rPr lang="en-US" sz="1700" b="0" dirty="0"/>
            </a:br>
            <a:r>
              <a:rPr lang="en-US" sz="1700" b="0" dirty="0" smtClean="0"/>
              <a:t>2. Not all systems have all the MRNs</a:t>
            </a:r>
          </a:p>
          <a:p>
            <a:pPr marL="914400" lvl="2" indent="0">
              <a:buNone/>
            </a:pPr>
            <a:endParaRPr lang="en-US" sz="1700" b="0" dirty="0" smtClean="0"/>
          </a:p>
          <a:p>
            <a:pPr marL="0" indent="0">
              <a:buNone/>
            </a:pPr>
            <a:endParaRPr lang="en-US" sz="1700" b="0" dirty="0" smtClean="0"/>
          </a:p>
          <a:p>
            <a:pPr marL="457200" lvl="1" indent="0">
              <a:buNone/>
            </a:pPr>
            <a:endParaRPr lang="en-US" sz="1700" b="0" dirty="0" smtClean="0"/>
          </a:p>
          <a:p>
            <a:pPr marL="914400" lvl="2" indent="0">
              <a:buNone/>
            </a:pPr>
            <a:endParaRPr lang="en-US" sz="1700" b="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699" y="5131261"/>
            <a:ext cx="8644765" cy="6089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764" y="2500607"/>
            <a:ext cx="8960869" cy="118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21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Account Numbers and Encounters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pPr marL="914400" lvl="2" indent="0">
              <a:buNone/>
            </a:pPr>
            <a:endParaRPr lang="en-US" sz="1700" b="0" dirty="0" smtClean="0"/>
          </a:p>
          <a:p>
            <a:pPr marL="0" indent="0">
              <a:buNone/>
            </a:pPr>
            <a:endParaRPr lang="en-US" sz="1700" b="0" dirty="0" smtClean="0"/>
          </a:p>
          <a:p>
            <a:r>
              <a:rPr lang="en-US" sz="1700" b="0" dirty="0" smtClean="0"/>
              <a:t>User error causes nothing but headaches</a:t>
            </a:r>
          </a:p>
          <a:p>
            <a:pPr lvl="1"/>
            <a:r>
              <a:rPr lang="en-US" sz="1700" b="0" dirty="0" smtClean="0"/>
              <a:t>Stochastic error that cannot be accounted for logically</a:t>
            </a:r>
            <a:endParaRPr lang="en-US" sz="1700" b="0" dirty="0"/>
          </a:p>
          <a:p>
            <a:pPr lvl="1"/>
            <a:r>
              <a:rPr lang="en-US" sz="1700" b="0" dirty="0" smtClean="0"/>
              <a:t>I try to detect and ignore it</a:t>
            </a:r>
          </a:p>
          <a:p>
            <a:pPr lvl="1"/>
            <a:endParaRPr lang="en-US" sz="1700" b="0" dirty="0"/>
          </a:p>
          <a:p>
            <a:pPr lvl="1"/>
            <a:endParaRPr lang="en-US" sz="1700" b="0" dirty="0" smtClean="0"/>
          </a:p>
          <a:p>
            <a:pPr lvl="1"/>
            <a:endParaRPr lang="en-US" sz="1700" b="0" dirty="0" smtClean="0"/>
          </a:p>
          <a:p>
            <a:pPr marL="914400" lvl="2" indent="0">
              <a:buNone/>
            </a:pPr>
            <a:endParaRPr lang="en-US" sz="1700" b="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8708" y="3414714"/>
            <a:ext cx="2709130" cy="7590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9519" y="4685993"/>
            <a:ext cx="2628318" cy="5201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91580" y="3104535"/>
            <a:ext cx="3399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PAT_ID|NYP_MRN|JUPITER_MRN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134032" y="4254910"/>
            <a:ext cx="2278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PAT_ID|PAT_NAME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757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Account Numbers and Encounters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dirty="0" smtClean="0"/>
              <a:t>Something curious happens when you try to match account numbers to Epic encounters via BILL_NUM…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b="0" dirty="0" smtClean="0"/>
              <a:t>Conceptually, what </a:t>
            </a:r>
            <a:r>
              <a:rPr lang="en-US" dirty="0" smtClean="0"/>
              <a:t>is</a:t>
            </a:r>
            <a:r>
              <a:rPr lang="en-US" b="0" dirty="0" smtClean="0"/>
              <a:t> a patient’s account number in respect to their PAT_ENC_CSN_ID, and how are they related?</a:t>
            </a:r>
          </a:p>
          <a:p>
            <a:pPr lvl="2"/>
            <a:r>
              <a:rPr lang="en-US" b="0" dirty="0" smtClean="0"/>
              <a:t>A patient’s account number is for one inpatient visit</a:t>
            </a:r>
          </a:p>
          <a:p>
            <a:pPr lvl="2"/>
            <a:r>
              <a:rPr lang="en-US" b="0" dirty="0" smtClean="0"/>
              <a:t>A patient’s PAT_ENC_CSN_ID is for one outpatient visit</a:t>
            </a:r>
          </a:p>
          <a:p>
            <a:pPr lvl="2"/>
            <a:r>
              <a:rPr lang="en-US" b="0" dirty="0" smtClean="0"/>
              <a:t>Definitions for these types of visits are not the same</a:t>
            </a:r>
          </a:p>
          <a:p>
            <a:pPr lvl="2"/>
            <a:r>
              <a:rPr lang="en-US" b="0" dirty="0" smtClean="0"/>
              <a:t>When the interface sends inpatient information to Epic, that one account number gets </a:t>
            </a:r>
            <a:r>
              <a:rPr lang="en-US" dirty="0" smtClean="0"/>
              <a:t>multiple</a:t>
            </a:r>
            <a:r>
              <a:rPr lang="en-US" b="0" dirty="0" smtClean="0"/>
              <a:t> PAT_ENC_CSN_IDs</a:t>
            </a:r>
            <a:endParaRPr lang="en-US" b="0" dirty="0"/>
          </a:p>
          <a:p>
            <a:pPr lvl="2"/>
            <a:r>
              <a:rPr lang="en-US" b="0" dirty="0" smtClean="0"/>
              <a:t>There’s no way to tell these are the same encounter without BILL_NUM</a:t>
            </a:r>
            <a:endParaRPr lang="en-US" b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079" y="2285706"/>
            <a:ext cx="8394344" cy="434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68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Know Nothing, Jon Snow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Let’s recap what we know for certain at this point: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b="0" dirty="0"/>
              <a:t>A patient can have </a:t>
            </a:r>
            <a:r>
              <a:rPr lang="en-US" b="0" dirty="0" smtClean="0"/>
              <a:t>multiple MRNs</a:t>
            </a:r>
            <a:r>
              <a:rPr lang="en-US" b="0" dirty="0"/>
              <a:t> </a:t>
            </a:r>
            <a:r>
              <a:rPr lang="en-US" b="0" dirty="0" smtClean="0"/>
              <a:t>or none at all.</a:t>
            </a:r>
            <a:r>
              <a:rPr lang="en-US" b="0" dirty="0"/>
              <a:t/>
            </a:r>
            <a:br>
              <a:rPr lang="en-US" b="0" dirty="0"/>
            </a:br>
            <a:endParaRPr lang="en-US" b="0" dirty="0"/>
          </a:p>
          <a:p>
            <a:pPr lvl="1"/>
            <a:r>
              <a:rPr lang="en-US" b="0" dirty="0"/>
              <a:t>A patient can have more than one </a:t>
            </a:r>
            <a:r>
              <a:rPr lang="en-US" b="0" dirty="0" smtClean="0"/>
              <a:t>PAT_ID.</a:t>
            </a:r>
            <a:r>
              <a:rPr lang="en-US" b="0" dirty="0"/>
              <a:t/>
            </a:r>
            <a:br>
              <a:rPr lang="en-US" b="0" dirty="0"/>
            </a:br>
            <a:endParaRPr lang="en-US" b="0" dirty="0"/>
          </a:p>
          <a:p>
            <a:pPr lvl="1"/>
            <a:r>
              <a:rPr lang="en-US" b="0" dirty="0"/>
              <a:t>Patients can share MRNs when they should not</a:t>
            </a:r>
            <a:r>
              <a:rPr lang="en-US" b="0" dirty="0" smtClean="0"/>
              <a:t>.</a:t>
            </a:r>
          </a:p>
          <a:p>
            <a:pPr lvl="1"/>
            <a:endParaRPr lang="en-US" b="0" dirty="0"/>
          </a:p>
          <a:p>
            <a:pPr lvl="1"/>
            <a:r>
              <a:rPr lang="en-US" b="0" dirty="0" smtClean="0"/>
              <a:t>Encounter identifiers from different systems can have overlapping ranges.</a:t>
            </a:r>
          </a:p>
          <a:p>
            <a:pPr lvl="1"/>
            <a:endParaRPr lang="en-US" b="0" dirty="0"/>
          </a:p>
          <a:p>
            <a:pPr lvl="1"/>
            <a:r>
              <a:rPr lang="en-US" b="0" dirty="0" smtClean="0"/>
              <a:t>Encounters identifiers can be wrong and result in missed or erroneous matches.</a:t>
            </a:r>
            <a:r>
              <a:rPr lang="en-US" b="0" dirty="0"/>
              <a:t/>
            </a:r>
            <a:br>
              <a:rPr lang="en-US" b="0" dirty="0"/>
            </a:br>
            <a:endParaRPr lang="en-US" b="0" dirty="0"/>
          </a:p>
          <a:p>
            <a:pPr lvl="1"/>
            <a:r>
              <a:rPr lang="en-US" b="0" dirty="0"/>
              <a:t>Multiple PAT_ENC_CSN_ID values can match one account number and refer to the same </a:t>
            </a:r>
            <a:r>
              <a:rPr lang="en-US" b="0" dirty="0" smtClean="0"/>
              <a:t>encounter.</a:t>
            </a:r>
            <a:br>
              <a:rPr lang="en-US" b="0" dirty="0" smtClean="0"/>
            </a:br>
            <a:endParaRPr lang="en-US" b="0" dirty="0" smtClean="0"/>
          </a:p>
          <a:p>
            <a:pPr lvl="1"/>
            <a:r>
              <a:rPr lang="en-US" b="0" dirty="0" smtClean="0"/>
              <a:t>BILL_NUM hold values that may look like an account number, but may not be an account number.</a:t>
            </a:r>
            <a:br>
              <a:rPr lang="en-US" b="0" dirty="0" smtClean="0"/>
            </a:br>
            <a:endParaRPr lang="en-US" b="0" dirty="0" smtClean="0"/>
          </a:p>
          <a:p>
            <a:pPr lvl="1"/>
            <a:r>
              <a:rPr lang="en-US" b="0" dirty="0" smtClean="0"/>
              <a:t>You need access to multiple systems to diagnose certain types of inconsistencies in one.</a:t>
            </a:r>
            <a:endParaRPr lang="en-US" b="0" dirty="0"/>
          </a:p>
          <a:p>
            <a:endParaRPr lang="en-US" dirty="0"/>
          </a:p>
          <a:p>
            <a:r>
              <a:rPr lang="en-US" dirty="0" smtClean="0"/>
              <a:t>Sounds like we need a unique identifier for patients and encounters that doesn’t exist.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93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/>
              <a:t>Columbia used it, reported more accuracy</a:t>
            </a:r>
          </a:p>
          <a:p>
            <a:endParaRPr lang="en-US" dirty="0"/>
          </a:p>
          <a:p>
            <a:r>
              <a:rPr lang="en-US" dirty="0" smtClean="0"/>
              <a:t>Better, but not perfect</a:t>
            </a:r>
          </a:p>
          <a:p>
            <a:pPr lvl="1"/>
            <a:r>
              <a:rPr lang="en-US" b="0" dirty="0" smtClean="0"/>
              <a:t>Some patients that share encounters and are the “same” patient are distinct at the EMPI level</a:t>
            </a:r>
          </a:p>
          <a:p>
            <a:pPr lvl="1"/>
            <a:r>
              <a:rPr lang="en-US" b="0" dirty="0" smtClean="0"/>
              <a:t>Not every patient has an EMPI entry</a:t>
            </a:r>
          </a:p>
          <a:p>
            <a:pPr lvl="1"/>
            <a:r>
              <a:rPr lang="en-US" b="0" dirty="0" smtClean="0"/>
              <a:t>Some patients have more than one EMPI entry</a:t>
            </a:r>
          </a:p>
          <a:p>
            <a:pPr lvl="1"/>
            <a:r>
              <a:rPr lang="en-US" b="0" dirty="0" smtClean="0"/>
              <a:t>Doesn’t fix everything</a:t>
            </a:r>
          </a:p>
          <a:p>
            <a:pPr lvl="1"/>
            <a:r>
              <a:rPr lang="en-US" b="0" dirty="0" smtClean="0"/>
              <a:t>It does help with figuring out who shares MRNs but are different people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3836913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we know?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539828" y="903605"/>
            <a:ext cx="8115758" cy="5148328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We know we have to make one of each for i2b2.</a:t>
            </a:r>
            <a:br>
              <a:rPr lang="en-US" dirty="0" smtClean="0"/>
            </a:br>
            <a:endParaRPr lang="en-US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b="0" dirty="0" smtClean="0"/>
              <a:t>The most robust and least prescriptive method for linking together patient identities exists at the encounter level.</a:t>
            </a:r>
            <a:br>
              <a:rPr lang="en-US" b="0" dirty="0" smtClean="0"/>
            </a:br>
            <a:endParaRPr lang="en-US" b="0" dirty="0" smtClean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b="0" dirty="0" smtClean="0"/>
              <a:t>If an encounter happens “on the same day” across two systems, then it belongs to the same person no matter what the MRN is…usually.</a:t>
            </a:r>
            <a:br>
              <a:rPr lang="en-US" b="0" dirty="0" smtClean="0"/>
            </a:br>
            <a:r>
              <a:rPr lang="en-US" b="0" dirty="0" smtClean="0"/>
              <a:t>	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b="0" dirty="0" smtClean="0"/>
              <a:t>Instead of patient mapping informing encounter mapping, </a:t>
            </a:r>
            <a:r>
              <a:rPr lang="en-US" b="0" i="1" dirty="0" smtClean="0"/>
              <a:t>encounter mapping actually informs patient mapping!</a:t>
            </a:r>
          </a:p>
          <a:p>
            <a:pPr lvl="2"/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67857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Bootstrapping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539828" y="903605"/>
            <a:ext cx="7759701" cy="4517048"/>
          </a:xfrm>
        </p:spPr>
        <p:txBody>
          <a:bodyPr>
            <a:normAutofit/>
          </a:bodyPr>
          <a:lstStyle/>
          <a:p>
            <a:r>
              <a:rPr lang="en-US" dirty="0" smtClean="0"/>
              <a:t>Start with a data set that is internally valid.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b="0" dirty="0" smtClean="0"/>
              <a:t>Outcome: One i2b2 patient number for a tuple of &lt;PAT_ID, MRN&gt;</a:t>
            </a:r>
          </a:p>
          <a:p>
            <a:pPr lvl="1"/>
            <a:r>
              <a:rPr lang="en-US" b="0" dirty="0" smtClean="0"/>
              <a:t>Easy to verify with SQL</a:t>
            </a:r>
          </a:p>
          <a:p>
            <a:pPr lvl="1"/>
            <a:r>
              <a:rPr lang="en-US" b="0" dirty="0" smtClean="0"/>
              <a:t>“Truth set”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Graft on the exceptions in a later step.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06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 1: Establishing a basis of truth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Start with just Epic data</a:t>
            </a:r>
          </a:p>
          <a:p>
            <a:endParaRPr lang="en-US" dirty="0"/>
          </a:p>
          <a:p>
            <a:r>
              <a:rPr lang="en-US" dirty="0" smtClean="0"/>
              <a:t>Map </a:t>
            </a:r>
            <a:r>
              <a:rPr lang="en-US" dirty="0" err="1" smtClean="0"/>
              <a:t>Allscripts</a:t>
            </a:r>
            <a:r>
              <a:rPr lang="en-US" dirty="0" smtClean="0"/>
              <a:t> data to Epic data where the account numbers, MRNS, EMPI, and dates match exactly</a:t>
            </a:r>
          </a:p>
          <a:p>
            <a:endParaRPr lang="en-US" dirty="0"/>
          </a:p>
          <a:p>
            <a:r>
              <a:rPr lang="en-US" dirty="0" smtClean="0"/>
              <a:t>Map Eagle billing data to the data set where </a:t>
            </a:r>
            <a:r>
              <a:rPr lang="en-US" dirty="0"/>
              <a:t>the account </a:t>
            </a:r>
            <a:r>
              <a:rPr lang="en-US" dirty="0" smtClean="0"/>
              <a:t>numbers, dates, </a:t>
            </a:r>
            <a:r>
              <a:rPr lang="en-US" dirty="0"/>
              <a:t>and MRNs match </a:t>
            </a:r>
            <a:r>
              <a:rPr lang="en-US" dirty="0" smtClean="0"/>
              <a:t>exactly from either </a:t>
            </a:r>
            <a:r>
              <a:rPr lang="en-US" dirty="0" err="1" smtClean="0"/>
              <a:t>Allscripts</a:t>
            </a:r>
            <a:r>
              <a:rPr lang="en-US" dirty="0" smtClean="0"/>
              <a:t> or Epic</a:t>
            </a:r>
          </a:p>
          <a:p>
            <a:pPr lvl="1"/>
            <a:r>
              <a:rPr lang="en-US" b="0" dirty="0" smtClean="0"/>
              <a:t>MRN matching tries to account for leading zeroes</a:t>
            </a:r>
          </a:p>
          <a:p>
            <a:pPr lvl="1"/>
            <a:r>
              <a:rPr lang="en-US" b="0" dirty="0" smtClean="0"/>
              <a:t>No EMPI for eagle billing…yet.</a:t>
            </a:r>
            <a:endParaRPr lang="en-US" b="0" dirty="0"/>
          </a:p>
          <a:p>
            <a:endParaRPr lang="en-US" dirty="0"/>
          </a:p>
          <a:p>
            <a:r>
              <a:rPr lang="en-US" dirty="0" smtClean="0"/>
              <a:t>No “new” data</a:t>
            </a:r>
          </a:p>
          <a:p>
            <a:endParaRPr lang="en-US" dirty="0"/>
          </a:p>
          <a:p>
            <a:r>
              <a:rPr lang="en-US" dirty="0" smtClean="0"/>
              <a:t>Small amounts of user error and data duplication still present.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613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 1: </a:t>
            </a:r>
            <a:r>
              <a:rPr lang="en-US" dirty="0" smtClean="0"/>
              <a:t>Refining the basis of truth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Find the edge cases where one patient has more than one i2b2 number.</a:t>
            </a:r>
          </a:p>
          <a:p>
            <a:pPr lvl="1"/>
            <a:r>
              <a:rPr lang="en-US" b="0" dirty="0" smtClean="0"/>
              <a:t>Sometimes has more than one EMPI_ID</a:t>
            </a:r>
          </a:p>
          <a:p>
            <a:pPr lvl="1"/>
            <a:r>
              <a:rPr lang="en-US" b="0" dirty="0" smtClean="0"/>
              <a:t>Give them the smaller of the two i2b2 patient numbers</a:t>
            </a:r>
          </a:p>
          <a:p>
            <a:pPr lvl="1"/>
            <a:endParaRPr lang="en-US" dirty="0"/>
          </a:p>
          <a:p>
            <a:r>
              <a:rPr lang="en-US" dirty="0" smtClean="0"/>
              <a:t>Find the cases where two patients share an encounter but are distinct at the EMPI level</a:t>
            </a:r>
          </a:p>
          <a:p>
            <a:pPr lvl="1"/>
            <a:r>
              <a:rPr lang="en-US" b="0" dirty="0" smtClean="0"/>
              <a:t>Blank these encounters out from the Jupiter side</a:t>
            </a:r>
          </a:p>
          <a:p>
            <a:endParaRPr lang="en-US" dirty="0" smtClean="0"/>
          </a:p>
          <a:p>
            <a:r>
              <a:rPr lang="en-US" dirty="0" smtClean="0"/>
              <a:t>Still some error present, very small percentage of the table</a:t>
            </a:r>
          </a:p>
          <a:p>
            <a:pPr lvl="1"/>
            <a:r>
              <a:rPr lang="en-US" b="0" dirty="0" smtClean="0"/>
              <a:t>Drop these when mapping to IM_MPI_MAPPING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76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 </a:t>
            </a:r>
            <a:r>
              <a:rPr lang="en-US" dirty="0" smtClean="0"/>
              <a:t>2: Adding hospital specific encounters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/>
              <a:t>Not every encounter in </a:t>
            </a:r>
            <a:r>
              <a:rPr lang="en-US" dirty="0" err="1" smtClean="0"/>
              <a:t>Allscripts</a:t>
            </a:r>
            <a:r>
              <a:rPr lang="en-US" dirty="0" smtClean="0"/>
              <a:t> and Eagle comes into Epic</a:t>
            </a:r>
          </a:p>
          <a:p>
            <a:pPr lvl="1"/>
            <a:r>
              <a:rPr lang="en-US" b="0" dirty="0" smtClean="0"/>
              <a:t>Most MRNs exist, encounters do not</a:t>
            </a:r>
          </a:p>
          <a:p>
            <a:pPr lvl="1"/>
            <a:r>
              <a:rPr lang="en-US" b="0" dirty="0" smtClean="0"/>
              <a:t>“New” data</a:t>
            </a:r>
          </a:p>
          <a:p>
            <a:pPr lvl="1"/>
            <a:endParaRPr lang="en-US" dirty="0"/>
          </a:p>
          <a:p>
            <a:r>
              <a:rPr lang="en-US" dirty="0" smtClean="0"/>
              <a:t>Bring these into the table from </a:t>
            </a:r>
            <a:r>
              <a:rPr lang="en-US" dirty="0" err="1" smtClean="0"/>
              <a:t>Allscripts</a:t>
            </a:r>
            <a:r>
              <a:rPr lang="en-US" dirty="0" smtClean="0"/>
              <a:t> as new rows</a:t>
            </a:r>
            <a:r>
              <a:rPr lang="en-US" dirty="0"/>
              <a:t> </a:t>
            </a:r>
            <a:r>
              <a:rPr lang="en-US" dirty="0" smtClean="0"/>
              <a:t>where the account number does not exist in BILL_NUM</a:t>
            </a:r>
          </a:p>
          <a:p>
            <a:pPr lvl="1"/>
            <a:r>
              <a:rPr lang="en-US" b="0" dirty="0" smtClean="0"/>
              <a:t>If it does exist in BILL_NUM and is unmapped, it’s for a good reason</a:t>
            </a:r>
          </a:p>
          <a:p>
            <a:pPr lvl="1"/>
            <a:r>
              <a:rPr lang="en-US" b="0" dirty="0" smtClean="0"/>
              <a:t>Strict matching criteria</a:t>
            </a:r>
          </a:p>
          <a:p>
            <a:pPr lvl="1"/>
            <a:r>
              <a:rPr lang="en-US" b="0" dirty="0" smtClean="0"/>
              <a:t>Have to remap </a:t>
            </a:r>
            <a:r>
              <a:rPr lang="en-US" b="0" dirty="0" err="1" smtClean="0"/>
              <a:t>ORManager</a:t>
            </a:r>
            <a:r>
              <a:rPr lang="en-US" b="0" dirty="0" smtClean="0"/>
              <a:t> and </a:t>
            </a:r>
            <a:r>
              <a:rPr lang="en-US" b="0" dirty="0" err="1" smtClean="0"/>
              <a:t>CompuRecord</a:t>
            </a:r>
            <a:r>
              <a:rPr lang="en-US" b="0" dirty="0" smtClean="0"/>
              <a:t> as well</a:t>
            </a:r>
          </a:p>
          <a:p>
            <a:pPr lvl="1"/>
            <a:r>
              <a:rPr lang="en-US" b="0" dirty="0" smtClean="0"/>
              <a:t>Have to assign new i2b2 patient numbers for some patients</a:t>
            </a:r>
          </a:p>
          <a:p>
            <a:pPr lvl="1"/>
            <a:r>
              <a:rPr lang="en-US" b="0" dirty="0" smtClean="0"/>
              <a:t>No “new” Eagle data because no EMPI makes it hard.</a:t>
            </a:r>
          </a:p>
        </p:txBody>
      </p:sp>
    </p:spTree>
    <p:extLst>
      <p:ext uri="{BB962C8B-B14F-4D97-AF65-F5344CB8AC3E}">
        <p14:creationId xmlns:p14="http://schemas.microsoft.com/office/powerpoint/2010/main" val="35257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ACHILLES Heel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1"/>
          </p:nvPr>
        </p:nvSpPr>
        <p:spPr>
          <a:xfrm>
            <a:off x="532483" y="1057619"/>
            <a:ext cx="8141620" cy="4891844"/>
          </a:xfrm>
        </p:spPr>
        <p:txBody>
          <a:bodyPr>
            <a:normAutofit/>
          </a:bodyPr>
          <a:lstStyle/>
          <a:p>
            <a:r>
              <a:rPr lang="en-US" dirty="0"/>
              <a:t>Automated Characterization of Health Information at Large-scale Longitudinal Evidence </a:t>
            </a:r>
            <a:r>
              <a:rPr lang="en-US" dirty="0" smtClean="0"/>
              <a:t>Systems</a:t>
            </a:r>
          </a:p>
          <a:p>
            <a:endParaRPr lang="en-US" sz="2400" b="0" dirty="0"/>
          </a:p>
          <a:p>
            <a:r>
              <a:rPr lang="en-US" b="0" dirty="0"/>
              <a:t>a platform which enables the characterization, quality assessment and visualization of observational health </a:t>
            </a:r>
            <a:r>
              <a:rPr lang="en-US" b="0" dirty="0" smtClean="0"/>
              <a:t>databases</a:t>
            </a:r>
            <a:br>
              <a:rPr lang="en-US" b="0" dirty="0" smtClean="0"/>
            </a:br>
            <a:endParaRPr lang="en-US" b="0" dirty="0" smtClean="0"/>
          </a:p>
          <a:p>
            <a:r>
              <a:rPr lang="en-US" b="0" dirty="0"/>
              <a:t>provides users with an interactive, exploratory framework to assess patient demographics, the prevalence of conditions, drugs and procedures, and to evaluate the distribution of values for clinical </a:t>
            </a:r>
            <a:r>
              <a:rPr lang="en-US" b="0" dirty="0" smtClean="0"/>
              <a:t>observations</a:t>
            </a:r>
            <a:br>
              <a:rPr lang="en-US" b="0" dirty="0" smtClean="0"/>
            </a:br>
            <a:endParaRPr lang="en-US" b="0" dirty="0" smtClean="0"/>
          </a:p>
          <a:p>
            <a:r>
              <a:rPr lang="en-US" b="0" dirty="0" smtClean="0"/>
              <a:t>Two components: R package and visualizations</a:t>
            </a:r>
          </a:p>
          <a:p>
            <a:pPr lvl="1"/>
            <a:r>
              <a:rPr lang="en-US" b="0" dirty="0" smtClean="0"/>
              <a:t>We just emulate the R package</a:t>
            </a:r>
          </a:p>
        </p:txBody>
      </p:sp>
    </p:spTree>
    <p:extLst>
      <p:ext uri="{BB962C8B-B14F-4D97-AF65-F5344CB8AC3E}">
        <p14:creationId xmlns:p14="http://schemas.microsoft.com/office/powerpoint/2010/main" val="345963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 2: Making encounter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/>
              <a:t>Start with inpatient side, end with outpatient side</a:t>
            </a:r>
          </a:p>
          <a:p>
            <a:pPr lvl="1"/>
            <a:r>
              <a:rPr lang="en-US" b="0" dirty="0" smtClean="0"/>
              <a:t>One account number gets one i2b2 encounter number</a:t>
            </a:r>
          </a:p>
          <a:p>
            <a:pPr lvl="2"/>
            <a:r>
              <a:rPr lang="en-US" b="0" dirty="0" smtClean="0"/>
              <a:t>Bundling</a:t>
            </a:r>
          </a:p>
          <a:p>
            <a:pPr lvl="2"/>
            <a:endParaRPr lang="en-US" b="0" dirty="0"/>
          </a:p>
          <a:p>
            <a:pPr lvl="1"/>
            <a:r>
              <a:rPr lang="en-US" b="0" dirty="0" smtClean="0"/>
              <a:t>One </a:t>
            </a:r>
            <a:r>
              <a:rPr lang="en-US" b="0" dirty="0" err="1" smtClean="0"/>
              <a:t>pat_enc_csn_id</a:t>
            </a:r>
            <a:r>
              <a:rPr lang="en-US" b="0" dirty="0" smtClean="0"/>
              <a:t> with no matching account number gets one i2b2 encounter number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89983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 2: Defining encounter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/>
              <a:t>The concept of inpatient / outpatient differs when you look at each system individually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Start with account numbers, end with PAT_ENC_CSN_ID</a:t>
            </a:r>
          </a:p>
          <a:p>
            <a:endParaRPr lang="en-US" dirty="0"/>
          </a:p>
          <a:p>
            <a:r>
              <a:rPr lang="en-US" dirty="0" smtClean="0"/>
              <a:t>Eagle &gt; Eclipsys &gt; Epic</a:t>
            </a:r>
          </a:p>
          <a:p>
            <a:pPr lvl="1"/>
            <a:r>
              <a:rPr lang="en-US" b="0" dirty="0" smtClean="0"/>
              <a:t>Every encounter is treated as outpatient until we can determine that it is inpatient</a:t>
            </a:r>
          </a:p>
          <a:p>
            <a:pPr lvl="1"/>
            <a:r>
              <a:rPr lang="en-US" b="0" dirty="0" smtClean="0"/>
              <a:t>I don’t really trust epic’s definition of inpatient vs outpatient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54027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27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512509"/>
            <a:ext cx="9144000" cy="989914"/>
          </a:xfrm>
        </p:spPr>
        <p:txBody>
          <a:bodyPr/>
          <a:lstStyle/>
          <a:p>
            <a:r>
              <a:rPr lang="en-US" sz="6000" dirty="0" smtClean="0"/>
              <a:t>Paver, Python, and ETLs</a:t>
            </a:r>
            <a:endParaRPr lang="en-US" sz="60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Information Technologies &amp; Services</a:t>
            </a:r>
          </a:p>
          <a:p>
            <a:pPr marL="0" indent="0">
              <a:buNone/>
            </a:pPr>
            <a:r>
              <a:rPr lang="en-US" dirty="0"/>
              <a:t>Research Informatics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1"/>
          </p:nvPr>
        </p:nvSpPr>
        <p:spPr>
          <a:xfrm>
            <a:off x="5906530" y="5830722"/>
            <a:ext cx="3237470" cy="6209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ETL Working Group - August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23324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Placeholder 5"/>
          <p:cNvGraphicFramePr>
            <a:graphicFrameLocks noGrp="1"/>
          </p:cNvGraphicFramePr>
          <p:nvPr>
            <p:ph type="tbl" sz="quarter" idx="24"/>
            <p:extLst>
              <p:ext uri="{D42A27DB-BD31-4B8C-83A1-F6EECF244321}">
                <p14:modId xmlns:p14="http://schemas.microsoft.com/office/powerpoint/2010/main" val="323558753"/>
              </p:ext>
            </p:extLst>
          </p:nvPr>
        </p:nvGraphicFramePr>
        <p:xfrm>
          <a:off x="392986" y="1100454"/>
          <a:ext cx="5427045" cy="474938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5427045">
                  <a:extLst>
                    <a:ext uri="{9D8B030D-6E8A-4147-A177-3AD203B41FA5}">
                      <a16:colId xmlns:a16="http://schemas.microsoft.com/office/drawing/2014/main" val="2307459085"/>
                    </a:ext>
                  </a:extLst>
                </a:gridCol>
              </a:tblGrid>
              <a:tr h="527710">
                <a:tc>
                  <a:txBody>
                    <a:bodyPr/>
                    <a:lstStyle/>
                    <a:p>
                      <a:r>
                        <a:rPr lang="en-US" dirty="0" smtClean="0"/>
                        <a:t>Process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1491737"/>
                  </a:ext>
                </a:extLst>
              </a:tr>
              <a:tr h="527710">
                <a:tc>
                  <a:txBody>
                    <a:bodyPr/>
                    <a:lstStyle/>
                    <a:p>
                      <a:r>
                        <a:rPr lang="en-US" dirty="0" smtClean="0"/>
                        <a:t>Step 1: Prepare directory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1068504"/>
                  </a:ext>
                </a:extLst>
              </a:tr>
              <a:tr h="52771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Step 2: Install Paver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2084261"/>
                  </a:ext>
                </a:extLst>
              </a:tr>
              <a:tr h="527710">
                <a:tc>
                  <a:txBody>
                    <a:bodyPr/>
                    <a:lstStyle/>
                    <a:p>
                      <a:r>
                        <a:rPr lang="en-US" dirty="0" smtClean="0"/>
                        <a:t>Step 3: Prepare constants file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7304784"/>
                  </a:ext>
                </a:extLst>
              </a:tr>
              <a:tr h="527710">
                <a:tc>
                  <a:txBody>
                    <a:bodyPr/>
                    <a:lstStyle/>
                    <a:p>
                      <a:r>
                        <a:rPr lang="en-US" dirty="0" smtClean="0"/>
                        <a:t>Step 4: Prepare db_utils.py file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7881517"/>
                  </a:ext>
                </a:extLst>
              </a:tr>
              <a:tr h="52771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Step 5: Prepare pavement.py file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1034370"/>
                  </a:ext>
                </a:extLst>
              </a:tr>
              <a:tr h="527708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 smtClean="0"/>
                        <a:t>Step 6: Prepare secondary files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2958374"/>
                  </a:ext>
                </a:extLst>
              </a:tr>
              <a:tr h="527710">
                <a:tc>
                  <a:txBody>
                    <a:bodyPr/>
                    <a:lstStyle/>
                    <a:p>
                      <a:r>
                        <a:rPr lang="en-US" dirty="0" smtClean="0"/>
                        <a:t>Step</a:t>
                      </a:r>
                      <a:r>
                        <a:rPr lang="en-US" baseline="0" dirty="0" smtClean="0"/>
                        <a:t> 7: Prepare ETL task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1810696"/>
                  </a:ext>
                </a:extLst>
              </a:tr>
              <a:tr h="527710">
                <a:tc>
                  <a:txBody>
                    <a:bodyPr/>
                    <a:lstStyle/>
                    <a:p>
                      <a:r>
                        <a:rPr lang="en-US" dirty="0" smtClean="0"/>
                        <a:t>Step 8:</a:t>
                      </a:r>
                      <a:r>
                        <a:rPr lang="en-US" baseline="0" dirty="0" smtClean="0"/>
                        <a:t> Explore possibilities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0387951"/>
                  </a:ext>
                </a:extLst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59643" y="274639"/>
            <a:ext cx="4062944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endParaRPr lang="en-US" dirty="0">
              <a:solidFill>
                <a:srgbClr val="CF452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4705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Assumptions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927099" y="1432415"/>
            <a:ext cx="7759701" cy="4517048"/>
          </a:xfrm>
        </p:spPr>
        <p:txBody>
          <a:bodyPr/>
          <a:lstStyle/>
          <a:p>
            <a:r>
              <a:rPr lang="en-US" dirty="0" smtClean="0"/>
              <a:t>Python is installed</a:t>
            </a:r>
          </a:p>
          <a:p>
            <a:pPr lvl="1"/>
            <a:r>
              <a:rPr lang="en-US" dirty="0" smtClean="0"/>
              <a:t>Version doesn’t matter.</a:t>
            </a:r>
          </a:p>
          <a:p>
            <a:pPr lvl="1"/>
            <a:r>
              <a:rPr lang="en-US" dirty="0" smtClean="0"/>
              <a:t>Build doesn’t </a:t>
            </a:r>
            <a:r>
              <a:rPr lang="en-US" dirty="0" smtClean="0"/>
              <a:t>matter</a:t>
            </a:r>
          </a:p>
          <a:p>
            <a:pPr lvl="1"/>
            <a:r>
              <a:rPr lang="en-US" dirty="0" smtClean="0"/>
              <a:t>ODBC library to connect to your servers </a:t>
            </a:r>
            <a:r>
              <a:rPr lang="en-US" smtClean="0"/>
              <a:t>is installed</a:t>
            </a:r>
            <a:endParaRPr lang="en-US" dirty="0" smtClean="0"/>
          </a:p>
          <a:p>
            <a:r>
              <a:rPr lang="en-US" dirty="0" smtClean="0"/>
              <a:t>Command line installation is available</a:t>
            </a:r>
          </a:p>
          <a:p>
            <a:pPr lvl="1"/>
            <a:r>
              <a:rPr lang="en-US" dirty="0" smtClean="0"/>
              <a:t>Windows: pip/</a:t>
            </a:r>
            <a:r>
              <a:rPr lang="en-US" dirty="0" err="1" smtClean="0"/>
              <a:t>easy_install</a:t>
            </a:r>
            <a:endParaRPr lang="en-US" dirty="0" smtClean="0"/>
          </a:p>
          <a:p>
            <a:pPr lvl="1"/>
            <a:r>
              <a:rPr lang="en-US" dirty="0" smtClean="0"/>
              <a:t>Linux: apt-get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59643" y="274639"/>
            <a:ext cx="4062944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endParaRPr lang="en-US" dirty="0">
              <a:solidFill>
                <a:srgbClr val="CF452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7925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Step </a:t>
            </a:r>
            <a:r>
              <a:rPr lang="en-US" dirty="0"/>
              <a:t>1: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Prepare </a:t>
            </a:r>
            <a:r>
              <a:rPr lang="en-US" dirty="0"/>
              <a:t>directory</a:t>
            </a:r>
            <a:br>
              <a:rPr lang="en-US" dirty="0"/>
            </a:b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7557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Create a directory to store your process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Linux</a:t>
            </a:r>
          </a:p>
          <a:p>
            <a:endParaRPr lang="en-US" dirty="0"/>
          </a:p>
          <a:p>
            <a:r>
              <a:rPr lang="en-US" dirty="0" smtClean="0"/>
              <a:t>Create a directory to store your files/folders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Windows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Create a directory to store your </a:t>
            </a:r>
            <a:r>
              <a:rPr lang="en-US" dirty="0" smtClean="0"/>
              <a:t>files/folders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154" y="3176973"/>
            <a:ext cx="4236946" cy="19387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0846" y="3176973"/>
            <a:ext cx="3989020" cy="2118797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723900" y="5520267"/>
            <a:ext cx="7962900" cy="795866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 sz="2400" kern="1200">
                <a:solidFill>
                  <a:srgbClr val="7F7F7F"/>
                </a:solidFill>
                <a:latin typeface="Arial"/>
                <a:ea typeface="+mn-ea"/>
                <a:cs typeface="Arial"/>
              </a:defRPr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 sz="1500" b="1" kern="1200">
                <a:solidFill>
                  <a:schemeClr val="accent3"/>
                </a:solidFill>
                <a:latin typeface="Arial"/>
                <a:ea typeface="+mn-ea"/>
                <a:cs typeface="Arial"/>
              </a:defRPr>
            </a:lvl2pPr>
            <a:lvl3pPr marL="11430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 sz="1500" kern="1200">
                <a:solidFill>
                  <a:srgbClr val="7F7F7F"/>
                </a:solidFill>
                <a:latin typeface="Arial"/>
                <a:ea typeface="+mn-ea"/>
                <a:cs typeface="Arial"/>
              </a:defRPr>
            </a:lvl3pPr>
            <a:lvl4pPr marL="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500" kern="1200">
                <a:solidFill>
                  <a:srgbClr val="7F7F7F"/>
                </a:solidFill>
                <a:latin typeface="Arial"/>
                <a:ea typeface="+mn-ea"/>
                <a:cs typeface="Arial"/>
              </a:defRPr>
            </a:lvl4pPr>
            <a:lvl5pPr marL="4572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500" kern="1200">
                <a:solidFill>
                  <a:srgbClr val="7F7F7F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</a:rPr>
              <a:t>Create a directory to store your logs within the previously created directory</a:t>
            </a:r>
          </a:p>
          <a:p>
            <a:pPr marL="0" indent="0">
              <a:buFontTx/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77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Step 2: </a:t>
            </a:r>
            <a:br>
              <a:rPr lang="en-US" dirty="0" smtClean="0"/>
            </a:br>
            <a:r>
              <a:rPr lang="en-US" dirty="0" smtClean="0"/>
              <a:t>Install Paver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17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 paver library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Windows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sz="1600" dirty="0" smtClean="0"/>
              <a:t>pip install paver</a:t>
            </a:r>
          </a:p>
          <a:p>
            <a:endParaRPr lang="en-US" sz="1600" dirty="0"/>
          </a:p>
          <a:p>
            <a:endParaRPr lang="en-US" sz="1600" dirty="0" smtClean="0"/>
          </a:p>
          <a:p>
            <a:r>
              <a:rPr lang="en-US" sz="1600" dirty="0" err="1" smtClean="0"/>
              <a:t>easy_install</a:t>
            </a:r>
            <a:r>
              <a:rPr lang="en-US" sz="1600" dirty="0" smtClean="0"/>
              <a:t> paver</a:t>
            </a:r>
          </a:p>
          <a:p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Linux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sz="1600" dirty="0" err="1" smtClean="0"/>
              <a:t>sudo</a:t>
            </a:r>
            <a:r>
              <a:rPr lang="en-US" sz="1600" dirty="0" smtClean="0"/>
              <a:t> apt-get install python-paver</a:t>
            </a:r>
          </a:p>
          <a:p>
            <a:endParaRPr lang="en-US" sz="1600" dirty="0"/>
          </a:p>
          <a:p>
            <a:endParaRPr lang="en-US" sz="1600" dirty="0" smtClean="0"/>
          </a:p>
          <a:p>
            <a:r>
              <a:rPr lang="en-US" sz="1600" dirty="0" smtClean="0"/>
              <a:t>Not sure if yum will work as well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35300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ACHILLES HEEL R Package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429659" y="1079653"/>
            <a:ext cx="8244444" cy="4869810"/>
          </a:xfrm>
        </p:spPr>
        <p:txBody>
          <a:bodyPr/>
          <a:lstStyle/>
          <a:p>
            <a:r>
              <a:rPr lang="en-US" b="0" dirty="0" smtClean="0"/>
              <a:t>R package generates </a:t>
            </a:r>
            <a:r>
              <a:rPr lang="en-US" b="0" dirty="0"/>
              <a:t>summary statistics which describe the quality and content of the patient-level observational health database and provides features to </a:t>
            </a:r>
            <a:r>
              <a:rPr lang="en-US" b="0" dirty="0" smtClean="0"/>
              <a:t>perform </a:t>
            </a:r>
            <a:r>
              <a:rPr lang="en-US" b="0" dirty="0"/>
              <a:t>a simple review or bulk export of the summary </a:t>
            </a:r>
            <a:r>
              <a:rPr lang="en-US" b="0" dirty="0" smtClean="0"/>
              <a:t>statistics.</a:t>
            </a:r>
          </a:p>
          <a:p>
            <a:endParaRPr lang="en-US" b="0" dirty="0"/>
          </a:p>
          <a:p>
            <a:endParaRPr lang="en-US" b="0" dirty="0" smtClean="0"/>
          </a:p>
          <a:p>
            <a:r>
              <a:rPr lang="en-US" b="0" dirty="0" smtClean="0"/>
              <a:t>Emulate this for i2b2 using T-SQL.</a:t>
            </a:r>
          </a:p>
          <a:p>
            <a:pPr lvl="1"/>
            <a:r>
              <a:rPr lang="en-US" b="0" dirty="0" smtClean="0"/>
              <a:t>CHALLENGE: Many of these checks are specific to OMOP Common Data Model</a:t>
            </a:r>
          </a:p>
          <a:p>
            <a:pPr lvl="1"/>
            <a:endParaRPr lang="en-US" b="0" dirty="0"/>
          </a:p>
          <a:p>
            <a:pPr lvl="1"/>
            <a:r>
              <a:rPr lang="en-US" b="0" dirty="0" smtClean="0"/>
              <a:t>Can we create similar i2b2-specific checks?</a:t>
            </a:r>
          </a:p>
        </p:txBody>
      </p:sp>
    </p:spTree>
    <p:extLst>
      <p:ext uri="{BB962C8B-B14F-4D97-AF65-F5344CB8AC3E}">
        <p14:creationId xmlns:p14="http://schemas.microsoft.com/office/powerpoint/2010/main" val="187141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Step 3: </a:t>
            </a:r>
            <a:br>
              <a:rPr lang="en-US" dirty="0" smtClean="0"/>
            </a:br>
            <a:r>
              <a:rPr lang="en-US" dirty="0" smtClean="0"/>
              <a:t>Prepare constants file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8896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Constants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/>
              <a:t>Can be .</a:t>
            </a:r>
            <a:r>
              <a:rPr lang="en-US" dirty="0" err="1" smtClean="0"/>
              <a:t>py</a:t>
            </a:r>
            <a:r>
              <a:rPr lang="en-US" dirty="0" smtClean="0"/>
              <a:t> file or any other file that you can preload into python</a:t>
            </a:r>
          </a:p>
          <a:p>
            <a:endParaRPr lang="en-US" dirty="0"/>
          </a:p>
          <a:p>
            <a:r>
              <a:rPr lang="en-US" dirty="0" smtClean="0"/>
              <a:t>If using .</a:t>
            </a:r>
            <a:r>
              <a:rPr lang="en-US" dirty="0" err="1" smtClean="0"/>
              <a:t>py</a:t>
            </a:r>
            <a:r>
              <a:rPr lang="en-US" dirty="0" smtClean="0"/>
              <a:t> file, call it constants.py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Format should be:</a:t>
            </a:r>
          </a:p>
          <a:p>
            <a:pPr marL="0" indent="0">
              <a:buNone/>
            </a:pPr>
            <a:r>
              <a:rPr lang="en-US" dirty="0" err="1" smtClean="0"/>
              <a:t>db_username</a:t>
            </a:r>
            <a:r>
              <a:rPr lang="en-US" dirty="0" smtClean="0"/>
              <a:t> </a:t>
            </a:r>
            <a:r>
              <a:rPr lang="en-US" dirty="0"/>
              <a:t>= ''</a:t>
            </a:r>
          </a:p>
          <a:p>
            <a:pPr marL="0" indent="0">
              <a:buNone/>
            </a:pPr>
            <a:r>
              <a:rPr lang="en-US" dirty="0" err="1" smtClean="0"/>
              <a:t>db_password</a:t>
            </a:r>
            <a:r>
              <a:rPr lang="en-US" dirty="0" smtClean="0"/>
              <a:t> </a:t>
            </a:r>
            <a:r>
              <a:rPr lang="en-US" dirty="0"/>
              <a:t>= ''</a:t>
            </a:r>
          </a:p>
          <a:p>
            <a:pPr marL="0" indent="0">
              <a:buNone/>
            </a:pPr>
            <a:r>
              <a:rPr lang="en-US" dirty="0" err="1" smtClean="0"/>
              <a:t>db_name</a:t>
            </a:r>
            <a:r>
              <a:rPr lang="en-US" dirty="0" smtClean="0"/>
              <a:t> </a:t>
            </a:r>
            <a:r>
              <a:rPr lang="en-US" dirty="0"/>
              <a:t>= ''</a:t>
            </a:r>
          </a:p>
          <a:p>
            <a:pPr marL="0" indent="0">
              <a:buNone/>
            </a:pPr>
            <a:r>
              <a:rPr lang="en-US" dirty="0" err="1" smtClean="0"/>
              <a:t>server_addr</a:t>
            </a:r>
            <a:r>
              <a:rPr lang="en-US" dirty="0" smtClean="0"/>
              <a:t> </a:t>
            </a:r>
            <a:r>
              <a:rPr lang="en-US" dirty="0"/>
              <a:t>= ''</a:t>
            </a:r>
          </a:p>
          <a:p>
            <a:pPr marL="0" indent="0">
              <a:buNone/>
            </a:pPr>
            <a:r>
              <a:rPr lang="en-US" dirty="0" err="1"/>
              <a:t>program_name</a:t>
            </a:r>
            <a:r>
              <a:rPr lang="en-US" dirty="0"/>
              <a:t> = ''</a:t>
            </a:r>
            <a:r>
              <a:rPr lang="en-US" dirty="0" smtClean="0"/>
              <a:t> #Name that will be the header of your log file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webhooks_address</a:t>
            </a:r>
            <a:r>
              <a:rPr lang="en-US" dirty="0"/>
              <a:t> = ''</a:t>
            </a:r>
          </a:p>
          <a:p>
            <a:pPr marL="0" indent="0">
              <a:buNone/>
            </a:pPr>
            <a:r>
              <a:rPr lang="en-US" dirty="0" err="1"/>
              <a:t>sql_file_directory</a:t>
            </a:r>
            <a:r>
              <a:rPr lang="en-US" dirty="0"/>
              <a:t> = </a:t>
            </a:r>
            <a:r>
              <a:rPr lang="en-US" dirty="0" smtClean="0"/>
              <a:t>'‘ #Place where SQL scripts can be pulled from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4511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Step 4: </a:t>
            </a:r>
            <a:br>
              <a:rPr lang="en-US" dirty="0" smtClean="0"/>
            </a:br>
            <a:r>
              <a:rPr lang="en-US" dirty="0" smtClean="0"/>
              <a:t>Prepare db_utils.py file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5981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db_utils.py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/>
              <a:t>Please see attached </a:t>
            </a:r>
            <a:r>
              <a:rPr lang="en-US" dirty="0" err="1" smtClean="0"/>
              <a:t>db_utils</a:t>
            </a:r>
            <a:r>
              <a:rPr lang="en-US" dirty="0" smtClean="0"/>
              <a:t> file.</a:t>
            </a:r>
          </a:p>
          <a:p>
            <a:endParaRPr lang="en-US" dirty="0"/>
          </a:p>
          <a:p>
            <a:r>
              <a:rPr lang="en-US" dirty="0" smtClean="0"/>
              <a:t>Make changes within as per the next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5264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db_utils.py file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Changes:</a:t>
            </a:r>
          </a:p>
          <a:p>
            <a:r>
              <a:rPr lang="en-US" dirty="0" smtClean="0"/>
              <a:t>Lines 35-38: Modify to </a:t>
            </a:r>
            <a:r>
              <a:rPr lang="en-US" dirty="0" err="1" smtClean="0"/>
              <a:t>odbc</a:t>
            </a:r>
            <a:r>
              <a:rPr lang="en-US" dirty="0" smtClean="0"/>
              <a:t> library that you use (</a:t>
            </a:r>
            <a:r>
              <a:rPr lang="en-US" dirty="0" err="1" smtClean="0"/>
              <a:t>pyodbc,pymssql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Webhooks</a:t>
            </a:r>
            <a:r>
              <a:rPr lang="en-US" dirty="0" smtClean="0"/>
              <a:t> function notifies Slack, Teams, and other messaging clients – you can use your own configurations</a:t>
            </a:r>
          </a:p>
          <a:p>
            <a:r>
              <a:rPr lang="en-US" dirty="0" smtClean="0"/>
              <a:t>Line 75: prefix argument is used to change within the SQL scripts the phrase “&lt;prefix&gt;” to whatever the prefix phrase is, which allows us to control contexts</a:t>
            </a:r>
          </a:p>
          <a:p>
            <a:r>
              <a:rPr lang="en-US" dirty="0" err="1" smtClean="0"/>
              <a:t>sql_cmd_before</a:t>
            </a:r>
            <a:r>
              <a:rPr lang="en-US" dirty="0" smtClean="0"/>
              <a:t> and </a:t>
            </a:r>
            <a:r>
              <a:rPr lang="en-US" dirty="0" err="1" smtClean="0"/>
              <a:t>sql_cmd_after</a:t>
            </a:r>
            <a:r>
              <a:rPr lang="en-US" dirty="0" smtClean="0"/>
              <a:t> allows us to collect metrics on how much the tables grew or shrunk and others data points</a:t>
            </a:r>
          </a:p>
          <a:p>
            <a:r>
              <a:rPr lang="en-US" dirty="0" err="1" smtClean="0"/>
              <a:t>ARCH.dbo.SUPER_LOG</a:t>
            </a:r>
            <a:r>
              <a:rPr lang="en-US" dirty="0" smtClean="0"/>
              <a:t> collects data on the scripts run – change to your own place to collect data within your server</a:t>
            </a:r>
          </a:p>
          <a:p>
            <a:r>
              <a:rPr lang="en-US" dirty="0" smtClean="0"/>
              <a:t>Line 213: Modify to collect errors you want to handle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624111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Step 5: </a:t>
            </a:r>
            <a:br>
              <a:rPr lang="en-US" dirty="0" smtClean="0"/>
            </a:br>
            <a:r>
              <a:rPr lang="en-US" dirty="0" smtClean="0"/>
              <a:t>Prepare pavement.py file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9402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pavement.py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/>
              <a:t>Please see attached </a:t>
            </a:r>
            <a:r>
              <a:rPr lang="en-US" dirty="0" smtClean="0"/>
              <a:t>pavement </a:t>
            </a:r>
            <a:r>
              <a:rPr lang="en-US" dirty="0"/>
              <a:t>file.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To modify and expand this, you need to understand:</a:t>
            </a:r>
          </a:p>
          <a:p>
            <a:r>
              <a:rPr lang="en-US" dirty="0" smtClean="0"/>
              <a:t>The @task decorator ensures that it is a usable task in paver</a:t>
            </a:r>
          </a:p>
          <a:p>
            <a:r>
              <a:rPr lang="en-US" dirty="0" smtClean="0"/>
              <a:t>The @needs decorator references functions throughout the python files</a:t>
            </a:r>
          </a:p>
          <a:p>
            <a:r>
              <a:rPr lang="en-US" dirty="0" smtClean="0"/>
              <a:t>The @</a:t>
            </a:r>
            <a:r>
              <a:rPr lang="en-US" dirty="0" err="1" smtClean="0"/>
              <a:t>run_scripts</a:t>
            </a:r>
            <a:r>
              <a:rPr lang="en-US" dirty="0" smtClean="0"/>
              <a:t> decorator executes the scripts referenced</a:t>
            </a:r>
          </a:p>
          <a:p>
            <a:pPr lvl="1"/>
            <a:r>
              <a:rPr lang="en-US" dirty="0" smtClean="0"/>
              <a:t>The first argument needed in the prefix, and then you can list as many scripts as you want</a:t>
            </a:r>
          </a:p>
          <a:p>
            <a:r>
              <a:rPr lang="en-US" dirty="0" smtClean="0"/>
              <a:t>The @</a:t>
            </a:r>
            <a:r>
              <a:rPr lang="en-US" dirty="0" err="1" smtClean="0"/>
              <a:t>no_help</a:t>
            </a:r>
            <a:r>
              <a:rPr lang="en-US" dirty="0" smtClean="0"/>
              <a:t> decorator suppresses the task from being shown in the help.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60598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Step 6: </a:t>
            </a:r>
            <a:br>
              <a:rPr lang="en-US" dirty="0" smtClean="0"/>
            </a:br>
            <a:r>
              <a:rPr lang="en-US" dirty="0" smtClean="0"/>
              <a:t>Prepare secondary files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1599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Secondary 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Please see attached </a:t>
            </a:r>
            <a:r>
              <a:rPr lang="en-US" dirty="0" smtClean="0"/>
              <a:t>secondary files:</a:t>
            </a:r>
          </a:p>
          <a:p>
            <a:r>
              <a:rPr lang="en-US" dirty="0" smtClean="0"/>
              <a:t>test.py</a:t>
            </a:r>
          </a:p>
          <a:p>
            <a:r>
              <a:rPr lang="en-US" dirty="0" err="1" smtClean="0"/>
              <a:t>test.sql</a:t>
            </a:r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46372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Step 7: </a:t>
            </a:r>
            <a:br>
              <a:rPr lang="en-US" dirty="0" smtClean="0"/>
            </a:br>
            <a:r>
              <a:rPr lang="en-US" dirty="0" smtClean="0"/>
              <a:t>Prepare ETL task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0763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ACHILLES for i2b2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b="0" dirty="0" smtClean="0"/>
              <a:t>Creates 4 tables in i2b2demodata</a:t>
            </a:r>
          </a:p>
          <a:p>
            <a:pPr lvl="1"/>
            <a:r>
              <a:rPr lang="en-US" b="0" dirty="0" smtClean="0"/>
              <a:t>ETL_RESULTS</a:t>
            </a:r>
          </a:p>
          <a:p>
            <a:pPr lvl="1"/>
            <a:r>
              <a:rPr lang="en-US" b="0" dirty="0" smtClean="0"/>
              <a:t>ETL_FACT_DENSITY_ANALYSIS</a:t>
            </a:r>
          </a:p>
          <a:p>
            <a:pPr lvl="1"/>
            <a:r>
              <a:rPr lang="en-US" b="0" dirty="0" smtClean="0"/>
              <a:t>ETL_PROV_DENSITY_ANALYSIS</a:t>
            </a:r>
          </a:p>
          <a:p>
            <a:pPr lvl="1"/>
            <a:r>
              <a:rPr lang="en-US" b="0" dirty="0" smtClean="0"/>
              <a:t>ETL_PATIENT_COMPLETENESS_ANALYSIS</a:t>
            </a:r>
          </a:p>
        </p:txBody>
      </p:sp>
    </p:spTree>
    <p:extLst>
      <p:ext uri="{BB962C8B-B14F-4D97-AF65-F5344CB8AC3E}">
        <p14:creationId xmlns:p14="http://schemas.microsoft.com/office/powerpoint/2010/main" val="95084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ETL Task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Using the knowledge from before, update the pavement file with new tasks.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06873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Step 8: </a:t>
            </a:r>
            <a:br>
              <a:rPr lang="en-US" dirty="0" smtClean="0"/>
            </a:br>
            <a:r>
              <a:rPr lang="en-US" dirty="0" smtClean="0"/>
              <a:t>Explore possibilities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0198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Task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04706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 and </a:t>
            </a:r>
            <a:r>
              <a:rPr lang="en-US" dirty="0" smtClean="0"/>
              <a:t>Comments?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36129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See readme.md for more info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059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ETL Results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363557" y="1064964"/>
            <a:ext cx="8629879" cy="5280752"/>
          </a:xfrm>
        </p:spPr>
        <p:txBody>
          <a:bodyPr/>
          <a:lstStyle/>
          <a:p>
            <a:pPr lvl="1"/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74434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Understanding </a:t>
            </a:r>
            <a:r>
              <a:rPr lang="en-US" dirty="0" smtClean="0"/>
              <a:t>PAT_IDs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348867" y="1116376"/>
            <a:ext cx="8325235" cy="4833087"/>
          </a:xfrm>
        </p:spPr>
        <p:txBody>
          <a:bodyPr>
            <a:normAutofit/>
          </a:bodyPr>
          <a:lstStyle/>
          <a:p>
            <a:pPr lvl="1"/>
            <a:r>
              <a:rPr lang="en-US" b="0" dirty="0" smtClean="0"/>
              <a:t>Not every PAT_ID in Epic has an MRN</a:t>
            </a:r>
          </a:p>
          <a:p>
            <a:pPr lvl="2"/>
            <a:r>
              <a:rPr lang="en-US" b="0" dirty="0" smtClean="0"/>
              <a:t>Roughly 370k patients that do not have an MRN with an IDENTITY_TYPE_ID of 3</a:t>
            </a:r>
          </a:p>
          <a:p>
            <a:pPr lvl="2"/>
            <a:r>
              <a:rPr lang="en-US" b="0" dirty="0" smtClean="0"/>
              <a:t>POIS uses IDENTITY_TYPE_ID of 2 in those cases</a:t>
            </a:r>
          </a:p>
          <a:p>
            <a:pPr lvl="2"/>
            <a:r>
              <a:rPr lang="en-US" b="0" dirty="0" smtClean="0"/>
              <a:t>This leads to more questions:</a:t>
            </a:r>
          </a:p>
          <a:p>
            <a:pPr marL="2628900" lvl="5" indent="-342900">
              <a:buFont typeface="+mj-lt"/>
              <a:buAutoNum type="arabicPeriod"/>
            </a:pPr>
            <a:r>
              <a:rPr lang="en-US" dirty="0" smtClean="0"/>
              <a:t>Where are Type 2 identifiers used?</a:t>
            </a:r>
          </a:p>
          <a:p>
            <a:pPr marL="2628900" lvl="5" indent="-342900">
              <a:buFont typeface="+mj-lt"/>
              <a:buAutoNum type="arabicPeriod"/>
            </a:pPr>
            <a:r>
              <a:rPr lang="en-US" dirty="0" smtClean="0"/>
              <a:t>Is there potential for conflict when using this identifier?</a:t>
            </a:r>
          </a:p>
          <a:p>
            <a:pPr marL="2628900" lvl="5" indent="-342900">
              <a:buFont typeface="+mj-lt"/>
              <a:buAutoNum type="arabicPeriod"/>
            </a:pPr>
            <a:r>
              <a:rPr lang="en-US" dirty="0" smtClean="0"/>
              <a:t>Should we map these patients with these identifiers?</a:t>
            </a:r>
          </a:p>
          <a:p>
            <a:pPr marL="2628900" lvl="5" indent="-342900">
              <a:buFont typeface="+mj-lt"/>
              <a:buAutoNum type="arabicPeriod"/>
            </a:pPr>
            <a:endParaRPr lang="en-US" b="0" dirty="0" smtClean="0"/>
          </a:p>
          <a:p>
            <a:pPr lvl="3"/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10337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MRNs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389467" y="905933"/>
            <a:ext cx="8284635" cy="5043530"/>
          </a:xfrm>
        </p:spPr>
        <p:txBody>
          <a:bodyPr>
            <a:normAutofit/>
          </a:bodyPr>
          <a:lstStyle/>
          <a:p>
            <a:pPr lvl="1"/>
            <a:r>
              <a:rPr lang="en-US" sz="1700" b="0" dirty="0" smtClean="0"/>
              <a:t>We already know that some patients share MRNs across systems that should not.</a:t>
            </a:r>
          </a:p>
          <a:p>
            <a:pPr lvl="2"/>
            <a:r>
              <a:rPr lang="en-US" sz="1700" b="0" dirty="0" smtClean="0"/>
              <a:t>MRN_MISMATCH table</a:t>
            </a:r>
          </a:p>
          <a:p>
            <a:pPr lvl="2"/>
            <a:r>
              <a:rPr lang="en-US" sz="1700" b="0" dirty="0" smtClean="0"/>
              <a:t>Do these mismatches cause issues when trying to rectify </a:t>
            </a:r>
            <a:r>
              <a:rPr lang="en-US" sz="1700" b="0" i="1" dirty="0" smtClean="0"/>
              <a:t>encounters?</a:t>
            </a:r>
            <a:endParaRPr lang="en-US" sz="1700" b="0" dirty="0" smtClean="0"/>
          </a:p>
          <a:p>
            <a:pPr lvl="1"/>
            <a:endParaRPr lang="en-US" sz="1700" b="0" dirty="0"/>
          </a:p>
          <a:p>
            <a:pPr lvl="1"/>
            <a:endParaRPr lang="en-US" sz="1700" b="0" dirty="0" smtClean="0"/>
          </a:p>
          <a:p>
            <a:pPr lvl="1"/>
            <a:endParaRPr lang="en-US" sz="1700" b="0" dirty="0"/>
          </a:p>
          <a:p>
            <a:pPr lvl="1"/>
            <a:endParaRPr lang="en-US" sz="1700" b="0" dirty="0" smtClean="0"/>
          </a:p>
          <a:p>
            <a:pPr lvl="1"/>
            <a:endParaRPr lang="en-US" sz="1700" b="0" dirty="0" smtClean="0"/>
          </a:p>
          <a:p>
            <a:pPr lvl="1"/>
            <a:endParaRPr lang="en-US" sz="1700" b="0" dirty="0"/>
          </a:p>
          <a:p>
            <a:pPr lvl="1"/>
            <a:r>
              <a:rPr lang="en-US" sz="1700" b="0" dirty="0" smtClean="0"/>
              <a:t>MRN not granular enough to be good criteria for linking patient </a:t>
            </a:r>
            <a:r>
              <a:rPr lang="en-US" sz="1700" b="0" i="1" dirty="0" smtClean="0"/>
              <a:t>encounters</a:t>
            </a:r>
            <a:r>
              <a:rPr lang="en-US" sz="1700" b="0" dirty="0" smtClean="0"/>
              <a:t> together.</a:t>
            </a:r>
          </a:p>
          <a:p>
            <a:pPr lvl="2"/>
            <a:r>
              <a:rPr lang="en-US" sz="1700" b="0" dirty="0" smtClean="0"/>
              <a:t>Neither is PAT_ID</a:t>
            </a:r>
          </a:p>
          <a:p>
            <a:pPr lvl="2"/>
            <a:r>
              <a:rPr lang="en-US" sz="1700" b="0" dirty="0" smtClean="0"/>
              <a:t>Or PAT_ID + MRN together</a:t>
            </a:r>
            <a:endParaRPr lang="en-US" sz="1700" b="0" dirty="0"/>
          </a:p>
          <a:p>
            <a:pPr lvl="2"/>
            <a:r>
              <a:rPr lang="en-US" sz="1700" b="0" dirty="0" smtClean="0"/>
              <a:t>What do?</a:t>
            </a:r>
          </a:p>
          <a:p>
            <a:pPr lvl="1"/>
            <a:endParaRPr lang="en-US" sz="1700" b="0" dirty="0" smtClean="0"/>
          </a:p>
          <a:p>
            <a:pPr lvl="1"/>
            <a:endParaRPr lang="en-US" sz="1700" b="0" dirty="0"/>
          </a:p>
          <a:p>
            <a:pPr lvl="1"/>
            <a:endParaRPr lang="en-US" sz="1700" b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482" y="2548020"/>
            <a:ext cx="8161318" cy="1310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76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Account Numbers and Encounters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r>
              <a:rPr lang="en-US" sz="1700" b="0" dirty="0" smtClean="0"/>
              <a:t>Logically, if an encounter matches between two systems, the encounter should be for the same person, right?</a:t>
            </a:r>
          </a:p>
          <a:p>
            <a:pPr lvl="1"/>
            <a:r>
              <a:rPr lang="en-US" sz="1700" b="0" dirty="0" smtClean="0"/>
              <a:t>Should cover cases of disjoint MRN use</a:t>
            </a:r>
          </a:p>
          <a:p>
            <a:pPr lvl="1"/>
            <a:r>
              <a:rPr lang="en-US" sz="1700" b="0" dirty="0" smtClean="0"/>
              <a:t>But what if two systems use the same range for its encounter identifier, but the MRN associated for these encounters in both systems link to different people?</a:t>
            </a:r>
            <a:endParaRPr lang="en-US" sz="1700" b="0" dirty="0"/>
          </a:p>
          <a:p>
            <a:endParaRPr lang="en-US" sz="1700" b="0" dirty="0" smtClean="0"/>
          </a:p>
          <a:p>
            <a:pPr lvl="1"/>
            <a:endParaRPr lang="en-US" sz="1700" b="0" dirty="0" smtClean="0"/>
          </a:p>
          <a:p>
            <a:pPr marL="914400" lvl="2" indent="0">
              <a:buNone/>
            </a:pPr>
            <a:endParaRPr lang="en-US" sz="1700" b="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8850" y="3363817"/>
            <a:ext cx="4686300" cy="25529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71058" y="3690939"/>
            <a:ext cx="1247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Ormanager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539210" y="4625621"/>
            <a:ext cx="569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Epic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87306" y="5547471"/>
            <a:ext cx="569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Epic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26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Account Numbers and Encounters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>
            <a:normAutofit/>
          </a:bodyPr>
          <a:lstStyle/>
          <a:p>
            <a:r>
              <a:rPr lang="en-US" sz="1700" b="0" dirty="0" smtClean="0"/>
              <a:t>BILL_NUM</a:t>
            </a:r>
          </a:p>
          <a:p>
            <a:pPr lvl="1"/>
            <a:r>
              <a:rPr lang="en-US" sz="1700" b="0" dirty="0" smtClean="0"/>
              <a:t>Holds the invoice number for that particular Epic encounter</a:t>
            </a:r>
          </a:p>
          <a:p>
            <a:pPr lvl="1"/>
            <a:r>
              <a:rPr lang="en-US" sz="1700" b="0" dirty="0" smtClean="0"/>
              <a:t>No standard representation of values</a:t>
            </a:r>
          </a:p>
          <a:p>
            <a:pPr lvl="1"/>
            <a:r>
              <a:rPr lang="en-US" sz="1700" b="0" dirty="0" smtClean="0"/>
              <a:t>No standard granularity of values</a:t>
            </a:r>
          </a:p>
          <a:p>
            <a:pPr lvl="1"/>
            <a:r>
              <a:rPr lang="en-US" sz="1700" b="0" dirty="0" smtClean="0"/>
              <a:t>No table or column to determine the representation or granularity of values.</a:t>
            </a:r>
          </a:p>
          <a:p>
            <a:pPr lvl="1"/>
            <a:r>
              <a:rPr lang="en-US" sz="1700" b="0" dirty="0" smtClean="0"/>
              <a:t>As far as we can tell, values in that system can come from Epic itself, </a:t>
            </a:r>
            <a:r>
              <a:rPr lang="en-US" sz="1700" b="0" dirty="0" err="1" smtClean="0"/>
              <a:t>Allscripts</a:t>
            </a:r>
            <a:r>
              <a:rPr lang="en-US" sz="1700" b="0" dirty="0" smtClean="0"/>
              <a:t> SCM, Eagle Billing, and still other unknown systems.</a:t>
            </a:r>
          </a:p>
          <a:p>
            <a:pPr lvl="1"/>
            <a:r>
              <a:rPr lang="en-US" sz="1700" b="0" dirty="0"/>
              <a:t>How do we know when our match is correct without needing patient identities?</a:t>
            </a:r>
          </a:p>
          <a:p>
            <a:pPr lvl="1"/>
            <a:endParaRPr lang="en-US" sz="1700" b="0" dirty="0" smtClean="0"/>
          </a:p>
          <a:p>
            <a:pPr marL="914400" lvl="2" indent="0">
              <a:buNone/>
            </a:pPr>
            <a:endParaRPr lang="en-US" sz="1700" b="0" dirty="0" smtClean="0"/>
          </a:p>
        </p:txBody>
      </p:sp>
    </p:spTree>
    <p:extLst>
      <p:ext uri="{BB962C8B-B14F-4D97-AF65-F5344CB8AC3E}">
        <p14:creationId xmlns:p14="http://schemas.microsoft.com/office/powerpoint/2010/main" val="223435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CM_Template_Masterbrand PPT_Photo">
  <a:themeElements>
    <a:clrScheme name="Weill Cornell Medicine">
      <a:dk1>
        <a:srgbClr val="2D2E2D"/>
      </a:dk1>
      <a:lt1>
        <a:sysClr val="window" lastClr="FFFFFF"/>
      </a:lt1>
      <a:dk2>
        <a:srgbClr val="A20815"/>
      </a:dk2>
      <a:lt2>
        <a:srgbClr val="EFEEED"/>
      </a:lt2>
      <a:accent1>
        <a:srgbClr val="A20815"/>
      </a:accent1>
      <a:accent2>
        <a:srgbClr val="C23019"/>
      </a:accent2>
      <a:accent3>
        <a:srgbClr val="E0621B"/>
      </a:accent3>
      <a:accent4>
        <a:srgbClr val="FEBD22"/>
      </a:accent4>
      <a:accent5>
        <a:srgbClr val="8D8E8D"/>
      </a:accent5>
      <a:accent6>
        <a:srgbClr val="CECFCD"/>
      </a:accent6>
      <a:hlink>
        <a:srgbClr val="272727"/>
      </a:hlink>
      <a:folHlink>
        <a:srgbClr val="27272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WCM">
  <a:themeElements>
    <a:clrScheme name="Weill Cornell Medicine">
      <a:dk1>
        <a:srgbClr val="2D2E2D"/>
      </a:dk1>
      <a:lt1>
        <a:sysClr val="window" lastClr="FFFFFF"/>
      </a:lt1>
      <a:dk2>
        <a:srgbClr val="A20815"/>
      </a:dk2>
      <a:lt2>
        <a:srgbClr val="EFEEED"/>
      </a:lt2>
      <a:accent1>
        <a:srgbClr val="A20815"/>
      </a:accent1>
      <a:accent2>
        <a:srgbClr val="C23019"/>
      </a:accent2>
      <a:accent3>
        <a:srgbClr val="E0621B"/>
      </a:accent3>
      <a:accent4>
        <a:srgbClr val="FEBD22"/>
      </a:accent4>
      <a:accent5>
        <a:srgbClr val="8D8E8D"/>
      </a:accent5>
      <a:accent6>
        <a:srgbClr val="CECFCD"/>
      </a:accent6>
      <a:hlink>
        <a:srgbClr val="272727"/>
      </a:hlink>
      <a:folHlink>
        <a:srgbClr val="27272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WCM" id="{FB3404F4-F0DC-4044-96DE-F255E2F4219F}" vid="{44595231-5FDF-404C-AE23-9916F8EEA69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F876D92C6834448DD41D1E6FAB6C5F" ma:contentTypeVersion="1" ma:contentTypeDescription="Create a new document." ma:contentTypeScope="" ma:versionID="d93e94a673187f518f21ee6892b5aeb2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dcce58c87e9fcebab8021569449a8d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630959DA-DEDA-49D4-BC59-177D86C0193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58DD6D0-7631-4911-8EC3-C8FEEA32E3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11A8C35-51DA-4BD4-A42F-E2A28DBD45FA}">
  <ds:schemaRefs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WCM_Template_Masterbrand PPT_Photo</Template>
  <TotalTime>21132</TotalTime>
  <Words>1448</Words>
  <Application>Microsoft Office PowerPoint</Application>
  <PresentationFormat>On-screen Show (4:3)</PresentationFormat>
  <Paragraphs>302</Paragraphs>
  <Slides>44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44</vt:i4>
      </vt:variant>
    </vt:vector>
  </HeadingPairs>
  <TitlesOfParts>
    <vt:vector size="50" baseType="lpstr">
      <vt:lpstr>Arial</vt:lpstr>
      <vt:lpstr>Calibri</vt:lpstr>
      <vt:lpstr>Courier New</vt:lpstr>
      <vt:lpstr>Lucida Grande</vt:lpstr>
      <vt:lpstr>WCM_Template_Masterbrand PPT_Photo</vt:lpstr>
      <vt:lpstr>WCM</vt:lpstr>
      <vt:lpstr>ACHILLES for i2b2</vt:lpstr>
      <vt:lpstr>ACHILLES Heel </vt:lpstr>
      <vt:lpstr>ACHILLES HEEL R Package</vt:lpstr>
      <vt:lpstr>ACHILLES for i2b2</vt:lpstr>
      <vt:lpstr>ETL Results</vt:lpstr>
      <vt:lpstr>Understanding PAT_IDs</vt:lpstr>
      <vt:lpstr>Understanding MRNs</vt:lpstr>
      <vt:lpstr>Understanding Account Numbers and Encounters</vt:lpstr>
      <vt:lpstr>Understanding Account Numbers and Encounters</vt:lpstr>
      <vt:lpstr>Understanding Account Numbers and Encounters</vt:lpstr>
      <vt:lpstr>Understanding Account Numbers and Encounters</vt:lpstr>
      <vt:lpstr>Understanding Account Numbers and Encounters</vt:lpstr>
      <vt:lpstr>You Know Nothing, Jon Snow</vt:lpstr>
      <vt:lpstr>EMPI?</vt:lpstr>
      <vt:lpstr>What do we know?</vt:lpstr>
      <vt:lpstr>Bootstrapping</vt:lpstr>
      <vt:lpstr>Pass 1: Establishing a basis of truth</vt:lpstr>
      <vt:lpstr>Pass 1: Refining the basis of truth</vt:lpstr>
      <vt:lpstr>Pass 2: Adding hospital specific encounters</vt:lpstr>
      <vt:lpstr>Pass 2: Making encounter numbers</vt:lpstr>
      <vt:lpstr>Pass 2: Defining encounter types</vt:lpstr>
      <vt:lpstr>Comments</vt:lpstr>
      <vt:lpstr>Paver, Python, and ETLs</vt:lpstr>
      <vt:lpstr>Overview</vt:lpstr>
      <vt:lpstr>Assumptions</vt:lpstr>
      <vt:lpstr>Step 1:  Prepare directory  </vt:lpstr>
      <vt:lpstr>Create a directory to store your process</vt:lpstr>
      <vt:lpstr>Step 2:  Install Paver</vt:lpstr>
      <vt:lpstr>Install paver library</vt:lpstr>
      <vt:lpstr>Step 3:  Prepare constants file  </vt:lpstr>
      <vt:lpstr>Constants file</vt:lpstr>
      <vt:lpstr>Step 4:  Prepare db_utils.py file  </vt:lpstr>
      <vt:lpstr>db_utils.py file</vt:lpstr>
      <vt:lpstr>db_utils.py file (Continued)</vt:lpstr>
      <vt:lpstr>Step 5:  Prepare pavement.py file  </vt:lpstr>
      <vt:lpstr>pavement.py file</vt:lpstr>
      <vt:lpstr>Step 6:  Prepare secondary files  </vt:lpstr>
      <vt:lpstr>Secondary files</vt:lpstr>
      <vt:lpstr>Step 7:  Prepare ETL task  </vt:lpstr>
      <vt:lpstr>ETL Task</vt:lpstr>
      <vt:lpstr>Step 8:  Explore possibilities  </vt:lpstr>
      <vt:lpstr>Example Task</vt:lpstr>
      <vt:lpstr>Questions and Comments?</vt:lpstr>
      <vt:lpstr>See readme.md for more info</vt:lpstr>
    </vt:vector>
  </TitlesOfParts>
  <Company>Weill Cornell Medical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i2b2 Training Sessions</dc:title>
  <dc:creator>Evan Sholle</dc:creator>
  <cp:lastModifiedBy>Joseph Kabariti</cp:lastModifiedBy>
  <cp:revision>2551</cp:revision>
  <cp:lastPrinted>2015-10-19T20:50:20Z</cp:lastPrinted>
  <dcterms:created xsi:type="dcterms:W3CDTF">2016-04-12T16:55:36Z</dcterms:created>
  <dcterms:modified xsi:type="dcterms:W3CDTF">2019-07-30T16:45:10Z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0x0101008EF876D92C6834448DD41D1E6FAB6C5F</vt:lpwstr>
  </property>
</Properties>
</file>