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01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71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27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94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6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5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57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0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2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69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20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E2189-A0D1-4446-9287-DD8C7368F26C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2821D-686E-4765-98F0-36E467A79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2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685800" y="762000"/>
            <a:ext cx="7306019" cy="5715000"/>
            <a:chOff x="685800" y="762000"/>
            <a:chExt cx="7306019" cy="5715000"/>
          </a:xfrm>
        </p:grpSpPr>
        <p:sp>
          <p:nvSpPr>
            <p:cNvPr id="4" name="Flowchart: Decision 3"/>
            <p:cNvSpPr/>
            <p:nvPr/>
          </p:nvSpPr>
          <p:spPr>
            <a:xfrm>
              <a:off x="914400" y="1600200"/>
              <a:ext cx="1905000" cy="762000"/>
            </a:xfrm>
            <a:prstGeom prst="flowChartDecisi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Third party mappings available?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Flowchart: Decision 5"/>
            <p:cNvSpPr/>
            <p:nvPr/>
          </p:nvSpPr>
          <p:spPr>
            <a:xfrm>
              <a:off x="914400" y="3505200"/>
              <a:ext cx="1905000" cy="762000"/>
            </a:xfrm>
            <a:prstGeom prst="flowChartDecisi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Mapping to UMLS?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Flowchart: Decision 6"/>
            <p:cNvSpPr/>
            <p:nvPr/>
          </p:nvSpPr>
          <p:spPr>
            <a:xfrm>
              <a:off x="3733800" y="2590800"/>
              <a:ext cx="1905000" cy="762000"/>
            </a:xfrm>
            <a:prstGeom prst="flowChartDecisi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Unmapped terms remaining?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Flowchart: Decision 7"/>
            <p:cNvSpPr/>
            <p:nvPr/>
          </p:nvSpPr>
          <p:spPr>
            <a:xfrm>
              <a:off x="3733800" y="4495800"/>
              <a:ext cx="1905000" cy="762000"/>
            </a:xfrm>
            <a:prstGeom prst="flowChartDecision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Unmapped terms remaining?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85800" y="762000"/>
              <a:ext cx="2422416" cy="533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1. Populate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Project_ont_mapping</a:t>
              </a:r>
              <a:r>
                <a:rPr lang="en-US" sz="1200" dirty="0" smtClean="0">
                  <a:solidFill>
                    <a:schemeClr val="tx1"/>
                  </a:solidFill>
                </a:rPr>
                <a:t> table with terms to map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581400" y="1714500"/>
              <a:ext cx="2209800" cy="533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2. Update table with third party mappings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62000" y="5181600"/>
              <a:ext cx="2209800" cy="533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4. Map terms manually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581400" y="3619500"/>
              <a:ext cx="2209800" cy="533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3. Automate mappings on unmapped terms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782019" y="5943600"/>
              <a:ext cx="2209800" cy="533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5. Verify mappings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Straight Arrow Connector 14"/>
            <p:cNvCxnSpPr>
              <a:stCxn id="4" idx="2"/>
              <a:endCxn id="6" idx="0"/>
            </p:cNvCxnSpPr>
            <p:nvPr/>
          </p:nvCxnSpPr>
          <p:spPr>
            <a:xfrm>
              <a:off x="1866900" y="2362200"/>
              <a:ext cx="0" cy="1143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6" idx="2"/>
              <a:endCxn id="11" idx="0"/>
            </p:cNvCxnSpPr>
            <p:nvPr/>
          </p:nvCxnSpPr>
          <p:spPr>
            <a:xfrm>
              <a:off x="1866900" y="4267200"/>
              <a:ext cx="0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4" idx="3"/>
              <a:endCxn id="10" idx="1"/>
            </p:cNvCxnSpPr>
            <p:nvPr/>
          </p:nvCxnSpPr>
          <p:spPr>
            <a:xfrm>
              <a:off x="2819400" y="1981200"/>
              <a:ext cx="762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0" idx="2"/>
              <a:endCxn id="7" idx="0"/>
            </p:cNvCxnSpPr>
            <p:nvPr/>
          </p:nvCxnSpPr>
          <p:spPr>
            <a:xfrm>
              <a:off x="4686300" y="2247900"/>
              <a:ext cx="0" cy="3429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6" idx="3"/>
              <a:endCxn id="12" idx="1"/>
            </p:cNvCxnSpPr>
            <p:nvPr/>
          </p:nvCxnSpPr>
          <p:spPr>
            <a:xfrm>
              <a:off x="2819400" y="3886200"/>
              <a:ext cx="762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7" idx="1"/>
            </p:cNvCxnSpPr>
            <p:nvPr/>
          </p:nvCxnSpPr>
          <p:spPr>
            <a:xfrm flipH="1">
              <a:off x="1866900" y="2971800"/>
              <a:ext cx="18669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>
              <a:stCxn id="7" idx="3"/>
              <a:endCxn id="13" idx="0"/>
            </p:cNvCxnSpPr>
            <p:nvPr/>
          </p:nvCxnSpPr>
          <p:spPr>
            <a:xfrm>
              <a:off x="5638800" y="2971800"/>
              <a:ext cx="1248119" cy="297180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8" idx="1"/>
            </p:cNvCxnSpPr>
            <p:nvPr/>
          </p:nvCxnSpPr>
          <p:spPr>
            <a:xfrm flipH="1">
              <a:off x="1866900" y="4876800"/>
              <a:ext cx="18669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8" idx="3"/>
            </p:cNvCxnSpPr>
            <p:nvPr/>
          </p:nvCxnSpPr>
          <p:spPr>
            <a:xfrm>
              <a:off x="5638800" y="4876800"/>
              <a:ext cx="124811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11" idx="2"/>
              <a:endCxn id="13" idx="1"/>
            </p:cNvCxnSpPr>
            <p:nvPr/>
          </p:nvCxnSpPr>
          <p:spPr>
            <a:xfrm rot="16200000" flipH="1">
              <a:off x="3576809" y="4005090"/>
              <a:ext cx="495300" cy="3915119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12" idx="2"/>
              <a:endCxn id="8" idx="0"/>
            </p:cNvCxnSpPr>
            <p:nvPr/>
          </p:nvCxnSpPr>
          <p:spPr>
            <a:xfrm>
              <a:off x="4686300" y="4152900"/>
              <a:ext cx="0" cy="3429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971800" y="1676400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Y</a:t>
              </a:r>
              <a:endParaRPr lang="en-US" sz="14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048000" y="4645223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Y</a:t>
              </a:r>
              <a:endParaRPr lang="en-US" sz="1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971800" y="3654623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Y</a:t>
              </a:r>
              <a:endParaRPr lang="en-US" sz="14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927568" y="2664023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Y</a:t>
              </a:r>
              <a:endParaRPr lang="en-US" sz="14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73804" y="874811"/>
              <a:ext cx="27131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I2b2 Ontology Mapping Workflow</a:t>
              </a:r>
              <a:endParaRPr lang="en-US" sz="1400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600200" y="4340423"/>
              <a:ext cx="3000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</a:t>
              </a:r>
              <a:endParaRPr lang="en-US" sz="14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600200" y="2511623"/>
              <a:ext cx="3000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</a:t>
              </a:r>
              <a:endParaRPr lang="en-US" sz="14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948318" y="4645223"/>
              <a:ext cx="3000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</a:t>
              </a:r>
              <a:endParaRPr lang="en-US" sz="14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024518" y="2740223"/>
              <a:ext cx="3000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</a:t>
              </a:r>
              <a:endParaRPr lang="en-US" sz="1400" dirty="0"/>
            </a:p>
          </p:txBody>
        </p:sp>
        <p:cxnSp>
          <p:nvCxnSpPr>
            <p:cNvPr id="62" name="Straight Arrow Connector 61"/>
            <p:cNvCxnSpPr>
              <a:stCxn id="9" idx="2"/>
              <a:endCxn id="4" idx="0"/>
            </p:cNvCxnSpPr>
            <p:nvPr/>
          </p:nvCxnSpPr>
          <p:spPr>
            <a:xfrm flipH="1">
              <a:off x="1866900" y="1295400"/>
              <a:ext cx="30108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9564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62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Phillips, Lori C.</dc:creator>
  <cp:lastModifiedBy>Phillips, Lori C.</cp:lastModifiedBy>
  <cp:revision>3</cp:revision>
  <dcterms:created xsi:type="dcterms:W3CDTF">2015-03-11T15:18:01Z</dcterms:created>
  <dcterms:modified xsi:type="dcterms:W3CDTF">2015-03-11T15:41:30Z</dcterms:modified>
</cp:coreProperties>
</file>